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5" r:id="rId7"/>
    <p:sldId id="266" r:id="rId8"/>
    <p:sldId id="267" r:id="rId9"/>
    <p:sldId id="261"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7" r:id="rId28"/>
    <p:sldId id="286"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8AC2A44-1F2F-4F7E-82A5-DC7E8B704270}">
          <p14:sldIdLst>
            <p14:sldId id="256"/>
            <p14:sldId id="257"/>
          </p14:sldIdLst>
        </p14:section>
        <p14:section name="Raspbian Installation" id="{0195C72E-6E40-484E-BCEC-B295CCE9C0F5}">
          <p14:sldIdLst>
            <p14:sldId id="258"/>
            <p14:sldId id="259"/>
            <p14:sldId id="260"/>
            <p14:sldId id="265"/>
            <p14:sldId id="266"/>
            <p14:sldId id="267"/>
          </p14:sldIdLst>
        </p14:section>
        <p14:section name="Network Configuration" id="{6EB4D6DD-2ADC-452F-A2D1-3F92E77A76A5}">
          <p14:sldIdLst>
            <p14:sldId id="261"/>
            <p14:sldId id="268"/>
            <p14:sldId id="269"/>
            <p14:sldId id="270"/>
            <p14:sldId id="271"/>
            <p14:sldId id="272"/>
            <p14:sldId id="273"/>
            <p14:sldId id="274"/>
            <p14:sldId id="275"/>
          </p14:sldIdLst>
        </p14:section>
        <p14:section name="Find ip address" id="{0CE3A008-1301-4E35-AFC2-164295E2268F}">
          <p14:sldIdLst>
            <p14:sldId id="276"/>
            <p14:sldId id="277"/>
            <p14:sldId id="278"/>
            <p14:sldId id="279"/>
          </p14:sldIdLst>
        </p14:section>
        <p14:section name="ssh in" id="{206EE725-62C8-4BA1-9FF4-298A8BBE1AE4}">
          <p14:sldIdLst>
            <p14:sldId id="280"/>
            <p14:sldId id="281"/>
            <p14:sldId id="282"/>
            <p14:sldId id="283"/>
          </p14:sldIdLst>
        </p14:section>
        <p14:section name="Enable VNC" id="{15AAF8D7-756E-4F8B-B932-C3104379808E}">
          <p14:sldIdLst>
            <p14:sldId id="284"/>
            <p14:sldId id="287"/>
            <p14:sldId id="286"/>
            <p14:sldId id="288"/>
            <p14:sldId id="289"/>
            <p14:sldId id="290"/>
            <p14:sldId id="291"/>
            <p14:sldId id="292"/>
            <p14:sldId id="293"/>
            <p14:sldId id="294"/>
            <p14:sldId id="295"/>
            <p14:sldId id="296"/>
            <p14:sldId id="297"/>
            <p14:sldId id="298"/>
            <p14:sldId id="299"/>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4BCD-44B9-4ACF-8841-5BEBFCB435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F5C164-2DCA-4A0F-BC6F-797B04D51B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24087A-AD5F-4BCC-82D8-F73E8D3936ED}"/>
              </a:ext>
            </a:extLst>
          </p:cNvPr>
          <p:cNvSpPr>
            <a:spLocks noGrp="1"/>
          </p:cNvSpPr>
          <p:nvPr>
            <p:ph type="dt" sz="half" idx="10"/>
          </p:nvPr>
        </p:nvSpPr>
        <p:spPr/>
        <p:txBody>
          <a:bodyPr/>
          <a:lstStyle/>
          <a:p>
            <a:fld id="{7BD26B7E-242F-4CF8-80C6-ABCA3A840297}" type="datetimeFigureOut">
              <a:rPr lang="en-US" smtClean="0"/>
              <a:t>6/8/2018</a:t>
            </a:fld>
            <a:endParaRPr lang="en-US"/>
          </a:p>
        </p:txBody>
      </p:sp>
      <p:sp>
        <p:nvSpPr>
          <p:cNvPr id="5" name="Footer Placeholder 4">
            <a:extLst>
              <a:ext uri="{FF2B5EF4-FFF2-40B4-BE49-F238E27FC236}">
                <a16:creationId xmlns:a16="http://schemas.microsoft.com/office/drawing/2014/main" id="{613E56B2-90A2-4987-ADC3-531786766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3AAD78-7907-43CE-9625-7A0FFD76260B}"/>
              </a:ext>
            </a:extLst>
          </p:cNvPr>
          <p:cNvSpPr>
            <a:spLocks noGrp="1"/>
          </p:cNvSpPr>
          <p:nvPr>
            <p:ph type="sldNum" sz="quarter" idx="12"/>
          </p:nvPr>
        </p:nvSpPr>
        <p:spPr/>
        <p:txBody>
          <a:bodyPr/>
          <a:lstStyle/>
          <a:p>
            <a:fld id="{2DD86B79-647C-459B-8382-BA9F08EE57D9}" type="slidenum">
              <a:rPr lang="en-US" smtClean="0"/>
              <a:t>‹#›</a:t>
            </a:fld>
            <a:endParaRPr lang="en-US"/>
          </a:p>
        </p:txBody>
      </p:sp>
    </p:spTree>
    <p:extLst>
      <p:ext uri="{BB962C8B-B14F-4D97-AF65-F5344CB8AC3E}">
        <p14:creationId xmlns:p14="http://schemas.microsoft.com/office/powerpoint/2010/main" val="970908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52366-2890-4BD4-9E57-26B89F179F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9F57DC-EDDB-455E-9636-FDF229B8045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DA86BA-F1CE-499D-B873-F0E2A6109BED}"/>
              </a:ext>
            </a:extLst>
          </p:cNvPr>
          <p:cNvSpPr>
            <a:spLocks noGrp="1"/>
          </p:cNvSpPr>
          <p:nvPr>
            <p:ph type="dt" sz="half" idx="10"/>
          </p:nvPr>
        </p:nvSpPr>
        <p:spPr/>
        <p:txBody>
          <a:bodyPr/>
          <a:lstStyle/>
          <a:p>
            <a:fld id="{7BD26B7E-242F-4CF8-80C6-ABCA3A840297}" type="datetimeFigureOut">
              <a:rPr lang="en-US" smtClean="0"/>
              <a:t>6/8/2018</a:t>
            </a:fld>
            <a:endParaRPr lang="en-US"/>
          </a:p>
        </p:txBody>
      </p:sp>
      <p:sp>
        <p:nvSpPr>
          <p:cNvPr id="5" name="Footer Placeholder 4">
            <a:extLst>
              <a:ext uri="{FF2B5EF4-FFF2-40B4-BE49-F238E27FC236}">
                <a16:creationId xmlns:a16="http://schemas.microsoft.com/office/drawing/2014/main" id="{6850A106-3EBB-422A-9659-7AC05616C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6B48BE-9D75-4A77-9CB8-0B0638C46C3C}"/>
              </a:ext>
            </a:extLst>
          </p:cNvPr>
          <p:cNvSpPr>
            <a:spLocks noGrp="1"/>
          </p:cNvSpPr>
          <p:nvPr>
            <p:ph type="sldNum" sz="quarter" idx="12"/>
          </p:nvPr>
        </p:nvSpPr>
        <p:spPr/>
        <p:txBody>
          <a:bodyPr/>
          <a:lstStyle/>
          <a:p>
            <a:fld id="{2DD86B79-647C-459B-8382-BA9F08EE57D9}" type="slidenum">
              <a:rPr lang="en-US" smtClean="0"/>
              <a:t>‹#›</a:t>
            </a:fld>
            <a:endParaRPr lang="en-US"/>
          </a:p>
        </p:txBody>
      </p:sp>
    </p:spTree>
    <p:extLst>
      <p:ext uri="{BB962C8B-B14F-4D97-AF65-F5344CB8AC3E}">
        <p14:creationId xmlns:p14="http://schemas.microsoft.com/office/powerpoint/2010/main" val="3895481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ADD3EA-7925-4722-8CEE-D72C1D61D1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BBDE8B-F58E-4A91-A70C-550723153AB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6F2C7C-BDED-4732-B214-5F119477C426}"/>
              </a:ext>
            </a:extLst>
          </p:cNvPr>
          <p:cNvSpPr>
            <a:spLocks noGrp="1"/>
          </p:cNvSpPr>
          <p:nvPr>
            <p:ph type="dt" sz="half" idx="10"/>
          </p:nvPr>
        </p:nvSpPr>
        <p:spPr/>
        <p:txBody>
          <a:bodyPr/>
          <a:lstStyle/>
          <a:p>
            <a:fld id="{7BD26B7E-242F-4CF8-80C6-ABCA3A840297}" type="datetimeFigureOut">
              <a:rPr lang="en-US" smtClean="0"/>
              <a:t>6/8/2018</a:t>
            </a:fld>
            <a:endParaRPr lang="en-US"/>
          </a:p>
        </p:txBody>
      </p:sp>
      <p:sp>
        <p:nvSpPr>
          <p:cNvPr id="5" name="Footer Placeholder 4">
            <a:extLst>
              <a:ext uri="{FF2B5EF4-FFF2-40B4-BE49-F238E27FC236}">
                <a16:creationId xmlns:a16="http://schemas.microsoft.com/office/drawing/2014/main" id="{59E377CB-9F8C-4792-BDEB-9B3DF7D1E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E5C100-1428-4F1B-A0A0-D8EE5411546F}"/>
              </a:ext>
            </a:extLst>
          </p:cNvPr>
          <p:cNvSpPr>
            <a:spLocks noGrp="1"/>
          </p:cNvSpPr>
          <p:nvPr>
            <p:ph type="sldNum" sz="quarter" idx="12"/>
          </p:nvPr>
        </p:nvSpPr>
        <p:spPr/>
        <p:txBody>
          <a:bodyPr/>
          <a:lstStyle/>
          <a:p>
            <a:fld id="{2DD86B79-647C-459B-8382-BA9F08EE57D9}" type="slidenum">
              <a:rPr lang="en-US" smtClean="0"/>
              <a:t>‹#›</a:t>
            </a:fld>
            <a:endParaRPr lang="en-US"/>
          </a:p>
        </p:txBody>
      </p:sp>
    </p:spTree>
    <p:extLst>
      <p:ext uri="{BB962C8B-B14F-4D97-AF65-F5344CB8AC3E}">
        <p14:creationId xmlns:p14="http://schemas.microsoft.com/office/powerpoint/2010/main" val="4233602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C70D2-C263-4D54-AE5A-BA0A87478A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8A50AF-9B45-4DA7-A135-821CDA2C79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B6F53D-DC3F-4722-B052-82DAA3317580}"/>
              </a:ext>
            </a:extLst>
          </p:cNvPr>
          <p:cNvSpPr>
            <a:spLocks noGrp="1"/>
          </p:cNvSpPr>
          <p:nvPr>
            <p:ph type="dt" sz="half" idx="10"/>
          </p:nvPr>
        </p:nvSpPr>
        <p:spPr/>
        <p:txBody>
          <a:bodyPr/>
          <a:lstStyle/>
          <a:p>
            <a:fld id="{7BD26B7E-242F-4CF8-80C6-ABCA3A840297}" type="datetimeFigureOut">
              <a:rPr lang="en-US" smtClean="0"/>
              <a:t>6/8/2018</a:t>
            </a:fld>
            <a:endParaRPr lang="en-US"/>
          </a:p>
        </p:txBody>
      </p:sp>
      <p:sp>
        <p:nvSpPr>
          <p:cNvPr id="5" name="Footer Placeholder 4">
            <a:extLst>
              <a:ext uri="{FF2B5EF4-FFF2-40B4-BE49-F238E27FC236}">
                <a16:creationId xmlns:a16="http://schemas.microsoft.com/office/drawing/2014/main" id="{A489C92B-EE5A-4757-AC3B-E1D508B4C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B3A62-DDF0-4B1E-8585-ABC6E01940A6}"/>
              </a:ext>
            </a:extLst>
          </p:cNvPr>
          <p:cNvSpPr>
            <a:spLocks noGrp="1"/>
          </p:cNvSpPr>
          <p:nvPr>
            <p:ph type="sldNum" sz="quarter" idx="12"/>
          </p:nvPr>
        </p:nvSpPr>
        <p:spPr/>
        <p:txBody>
          <a:bodyPr/>
          <a:lstStyle/>
          <a:p>
            <a:fld id="{2DD86B79-647C-459B-8382-BA9F08EE57D9}" type="slidenum">
              <a:rPr lang="en-US" smtClean="0"/>
              <a:t>‹#›</a:t>
            </a:fld>
            <a:endParaRPr lang="en-US"/>
          </a:p>
        </p:txBody>
      </p:sp>
    </p:spTree>
    <p:extLst>
      <p:ext uri="{BB962C8B-B14F-4D97-AF65-F5344CB8AC3E}">
        <p14:creationId xmlns:p14="http://schemas.microsoft.com/office/powerpoint/2010/main" val="298107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2BC9-AC24-4924-A362-3C6FD6559C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05333C-68C6-4EE8-8F27-15C1B9A165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9616A0-5833-4A00-B0A2-D34B1A452780}"/>
              </a:ext>
            </a:extLst>
          </p:cNvPr>
          <p:cNvSpPr>
            <a:spLocks noGrp="1"/>
          </p:cNvSpPr>
          <p:nvPr>
            <p:ph type="dt" sz="half" idx="10"/>
          </p:nvPr>
        </p:nvSpPr>
        <p:spPr/>
        <p:txBody>
          <a:bodyPr/>
          <a:lstStyle/>
          <a:p>
            <a:fld id="{7BD26B7E-242F-4CF8-80C6-ABCA3A840297}" type="datetimeFigureOut">
              <a:rPr lang="en-US" smtClean="0"/>
              <a:t>6/8/2018</a:t>
            </a:fld>
            <a:endParaRPr lang="en-US"/>
          </a:p>
        </p:txBody>
      </p:sp>
      <p:sp>
        <p:nvSpPr>
          <p:cNvPr id="5" name="Footer Placeholder 4">
            <a:extLst>
              <a:ext uri="{FF2B5EF4-FFF2-40B4-BE49-F238E27FC236}">
                <a16:creationId xmlns:a16="http://schemas.microsoft.com/office/drawing/2014/main" id="{A50E2957-87B4-4327-8F9F-2773F18981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34772F-961F-4607-83EF-7479979A26F6}"/>
              </a:ext>
            </a:extLst>
          </p:cNvPr>
          <p:cNvSpPr>
            <a:spLocks noGrp="1"/>
          </p:cNvSpPr>
          <p:nvPr>
            <p:ph type="sldNum" sz="quarter" idx="12"/>
          </p:nvPr>
        </p:nvSpPr>
        <p:spPr/>
        <p:txBody>
          <a:bodyPr/>
          <a:lstStyle/>
          <a:p>
            <a:fld id="{2DD86B79-647C-459B-8382-BA9F08EE57D9}" type="slidenum">
              <a:rPr lang="en-US" smtClean="0"/>
              <a:t>‹#›</a:t>
            </a:fld>
            <a:endParaRPr lang="en-US"/>
          </a:p>
        </p:txBody>
      </p:sp>
    </p:spTree>
    <p:extLst>
      <p:ext uri="{BB962C8B-B14F-4D97-AF65-F5344CB8AC3E}">
        <p14:creationId xmlns:p14="http://schemas.microsoft.com/office/powerpoint/2010/main" val="3651698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B81B1-2739-4D3F-96F1-E43DED1EEB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D4D8F3-856A-4C77-8E0F-52D13CB53E4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1F76E-3EF6-47FA-AFFA-A611AD71BF4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D466BE-064B-4E25-868E-546CA3408B56}"/>
              </a:ext>
            </a:extLst>
          </p:cNvPr>
          <p:cNvSpPr>
            <a:spLocks noGrp="1"/>
          </p:cNvSpPr>
          <p:nvPr>
            <p:ph type="dt" sz="half" idx="10"/>
          </p:nvPr>
        </p:nvSpPr>
        <p:spPr/>
        <p:txBody>
          <a:bodyPr/>
          <a:lstStyle/>
          <a:p>
            <a:fld id="{7BD26B7E-242F-4CF8-80C6-ABCA3A840297}" type="datetimeFigureOut">
              <a:rPr lang="en-US" smtClean="0"/>
              <a:t>6/8/2018</a:t>
            </a:fld>
            <a:endParaRPr lang="en-US"/>
          </a:p>
        </p:txBody>
      </p:sp>
      <p:sp>
        <p:nvSpPr>
          <p:cNvPr id="6" name="Footer Placeholder 5">
            <a:extLst>
              <a:ext uri="{FF2B5EF4-FFF2-40B4-BE49-F238E27FC236}">
                <a16:creationId xmlns:a16="http://schemas.microsoft.com/office/drawing/2014/main" id="{41462B02-C944-4FA9-B942-0DFAB0F18E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6DB5C0-1D0F-4F65-9A5C-203D036E7460}"/>
              </a:ext>
            </a:extLst>
          </p:cNvPr>
          <p:cNvSpPr>
            <a:spLocks noGrp="1"/>
          </p:cNvSpPr>
          <p:nvPr>
            <p:ph type="sldNum" sz="quarter" idx="12"/>
          </p:nvPr>
        </p:nvSpPr>
        <p:spPr/>
        <p:txBody>
          <a:bodyPr/>
          <a:lstStyle/>
          <a:p>
            <a:fld id="{2DD86B79-647C-459B-8382-BA9F08EE57D9}" type="slidenum">
              <a:rPr lang="en-US" smtClean="0"/>
              <a:t>‹#›</a:t>
            </a:fld>
            <a:endParaRPr lang="en-US"/>
          </a:p>
        </p:txBody>
      </p:sp>
    </p:spTree>
    <p:extLst>
      <p:ext uri="{BB962C8B-B14F-4D97-AF65-F5344CB8AC3E}">
        <p14:creationId xmlns:p14="http://schemas.microsoft.com/office/powerpoint/2010/main" val="814111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9A24-9D13-4DC1-BEE8-76AEC6A6E7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43B9E6-599C-4EBB-B753-68DCF9C1C0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81C69AD-A090-45DA-AC90-2B780832972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341677-5339-4EC3-95EB-B590EE1777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1EFA62-3868-410F-BACA-A459FA87435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66AA60-3F12-4E14-99DA-BDD7E4966B86}"/>
              </a:ext>
            </a:extLst>
          </p:cNvPr>
          <p:cNvSpPr>
            <a:spLocks noGrp="1"/>
          </p:cNvSpPr>
          <p:nvPr>
            <p:ph type="dt" sz="half" idx="10"/>
          </p:nvPr>
        </p:nvSpPr>
        <p:spPr/>
        <p:txBody>
          <a:bodyPr/>
          <a:lstStyle/>
          <a:p>
            <a:fld id="{7BD26B7E-242F-4CF8-80C6-ABCA3A840297}" type="datetimeFigureOut">
              <a:rPr lang="en-US" smtClean="0"/>
              <a:t>6/8/2018</a:t>
            </a:fld>
            <a:endParaRPr lang="en-US"/>
          </a:p>
        </p:txBody>
      </p:sp>
      <p:sp>
        <p:nvSpPr>
          <p:cNvPr id="8" name="Footer Placeholder 7">
            <a:extLst>
              <a:ext uri="{FF2B5EF4-FFF2-40B4-BE49-F238E27FC236}">
                <a16:creationId xmlns:a16="http://schemas.microsoft.com/office/drawing/2014/main" id="{0F949553-A8B3-44B8-A62B-95BC190396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8EDE9-5599-4D2E-A9AD-4894F4CD9313}"/>
              </a:ext>
            </a:extLst>
          </p:cNvPr>
          <p:cNvSpPr>
            <a:spLocks noGrp="1"/>
          </p:cNvSpPr>
          <p:nvPr>
            <p:ph type="sldNum" sz="quarter" idx="12"/>
          </p:nvPr>
        </p:nvSpPr>
        <p:spPr/>
        <p:txBody>
          <a:bodyPr/>
          <a:lstStyle/>
          <a:p>
            <a:fld id="{2DD86B79-647C-459B-8382-BA9F08EE57D9}" type="slidenum">
              <a:rPr lang="en-US" smtClean="0"/>
              <a:t>‹#›</a:t>
            </a:fld>
            <a:endParaRPr lang="en-US"/>
          </a:p>
        </p:txBody>
      </p:sp>
    </p:spTree>
    <p:extLst>
      <p:ext uri="{BB962C8B-B14F-4D97-AF65-F5344CB8AC3E}">
        <p14:creationId xmlns:p14="http://schemas.microsoft.com/office/powerpoint/2010/main" val="180223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08EBF-DF9F-4E3E-AD71-29C3DFA67E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400871-5D85-4BCF-8EB8-087224E92463}"/>
              </a:ext>
            </a:extLst>
          </p:cNvPr>
          <p:cNvSpPr>
            <a:spLocks noGrp="1"/>
          </p:cNvSpPr>
          <p:nvPr>
            <p:ph type="dt" sz="half" idx="10"/>
          </p:nvPr>
        </p:nvSpPr>
        <p:spPr/>
        <p:txBody>
          <a:bodyPr/>
          <a:lstStyle/>
          <a:p>
            <a:fld id="{7BD26B7E-242F-4CF8-80C6-ABCA3A840297}" type="datetimeFigureOut">
              <a:rPr lang="en-US" smtClean="0"/>
              <a:t>6/8/2018</a:t>
            </a:fld>
            <a:endParaRPr lang="en-US"/>
          </a:p>
        </p:txBody>
      </p:sp>
      <p:sp>
        <p:nvSpPr>
          <p:cNvPr id="4" name="Footer Placeholder 3">
            <a:extLst>
              <a:ext uri="{FF2B5EF4-FFF2-40B4-BE49-F238E27FC236}">
                <a16:creationId xmlns:a16="http://schemas.microsoft.com/office/drawing/2014/main" id="{0C23E255-4B4B-4C33-881F-B1311DBED9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B32D47-7309-41C2-8496-49C190BCC347}"/>
              </a:ext>
            </a:extLst>
          </p:cNvPr>
          <p:cNvSpPr>
            <a:spLocks noGrp="1"/>
          </p:cNvSpPr>
          <p:nvPr>
            <p:ph type="sldNum" sz="quarter" idx="12"/>
          </p:nvPr>
        </p:nvSpPr>
        <p:spPr/>
        <p:txBody>
          <a:bodyPr/>
          <a:lstStyle/>
          <a:p>
            <a:fld id="{2DD86B79-647C-459B-8382-BA9F08EE57D9}" type="slidenum">
              <a:rPr lang="en-US" smtClean="0"/>
              <a:t>‹#›</a:t>
            </a:fld>
            <a:endParaRPr lang="en-US"/>
          </a:p>
        </p:txBody>
      </p:sp>
    </p:spTree>
    <p:extLst>
      <p:ext uri="{BB962C8B-B14F-4D97-AF65-F5344CB8AC3E}">
        <p14:creationId xmlns:p14="http://schemas.microsoft.com/office/powerpoint/2010/main" val="378947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4623EB-9BCE-48EF-8770-62B35FA1C581}"/>
              </a:ext>
            </a:extLst>
          </p:cNvPr>
          <p:cNvSpPr>
            <a:spLocks noGrp="1"/>
          </p:cNvSpPr>
          <p:nvPr>
            <p:ph type="dt" sz="half" idx="10"/>
          </p:nvPr>
        </p:nvSpPr>
        <p:spPr/>
        <p:txBody>
          <a:bodyPr/>
          <a:lstStyle/>
          <a:p>
            <a:fld id="{7BD26B7E-242F-4CF8-80C6-ABCA3A840297}" type="datetimeFigureOut">
              <a:rPr lang="en-US" smtClean="0"/>
              <a:t>6/8/2018</a:t>
            </a:fld>
            <a:endParaRPr lang="en-US"/>
          </a:p>
        </p:txBody>
      </p:sp>
      <p:sp>
        <p:nvSpPr>
          <p:cNvPr id="3" name="Footer Placeholder 2">
            <a:extLst>
              <a:ext uri="{FF2B5EF4-FFF2-40B4-BE49-F238E27FC236}">
                <a16:creationId xmlns:a16="http://schemas.microsoft.com/office/drawing/2014/main" id="{8CCD84D3-0B94-43E5-8AF3-1FF5167C8F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F591B8-3C45-4E7B-8969-089251B79925}"/>
              </a:ext>
            </a:extLst>
          </p:cNvPr>
          <p:cNvSpPr>
            <a:spLocks noGrp="1"/>
          </p:cNvSpPr>
          <p:nvPr>
            <p:ph type="sldNum" sz="quarter" idx="12"/>
          </p:nvPr>
        </p:nvSpPr>
        <p:spPr/>
        <p:txBody>
          <a:bodyPr/>
          <a:lstStyle/>
          <a:p>
            <a:fld id="{2DD86B79-647C-459B-8382-BA9F08EE57D9}" type="slidenum">
              <a:rPr lang="en-US" smtClean="0"/>
              <a:t>‹#›</a:t>
            </a:fld>
            <a:endParaRPr lang="en-US"/>
          </a:p>
        </p:txBody>
      </p:sp>
    </p:spTree>
    <p:extLst>
      <p:ext uri="{BB962C8B-B14F-4D97-AF65-F5344CB8AC3E}">
        <p14:creationId xmlns:p14="http://schemas.microsoft.com/office/powerpoint/2010/main" val="3176137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3823D-9282-4D96-AB00-3A23337D1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16FCAE-C801-46E6-96D6-FE7D92E656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801456-C414-472C-B568-9AEA3D772E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09C8F0-5A54-4E72-98F4-7CD8AA1973C5}"/>
              </a:ext>
            </a:extLst>
          </p:cNvPr>
          <p:cNvSpPr>
            <a:spLocks noGrp="1"/>
          </p:cNvSpPr>
          <p:nvPr>
            <p:ph type="dt" sz="half" idx="10"/>
          </p:nvPr>
        </p:nvSpPr>
        <p:spPr/>
        <p:txBody>
          <a:bodyPr/>
          <a:lstStyle/>
          <a:p>
            <a:fld id="{7BD26B7E-242F-4CF8-80C6-ABCA3A840297}" type="datetimeFigureOut">
              <a:rPr lang="en-US" smtClean="0"/>
              <a:t>6/8/2018</a:t>
            </a:fld>
            <a:endParaRPr lang="en-US"/>
          </a:p>
        </p:txBody>
      </p:sp>
      <p:sp>
        <p:nvSpPr>
          <p:cNvPr id="6" name="Footer Placeholder 5">
            <a:extLst>
              <a:ext uri="{FF2B5EF4-FFF2-40B4-BE49-F238E27FC236}">
                <a16:creationId xmlns:a16="http://schemas.microsoft.com/office/drawing/2014/main" id="{73DC3081-FB49-4EFD-AE8E-416EFB7BB7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BC2DF5-7C6A-4382-B61A-82434FB6B998}"/>
              </a:ext>
            </a:extLst>
          </p:cNvPr>
          <p:cNvSpPr>
            <a:spLocks noGrp="1"/>
          </p:cNvSpPr>
          <p:nvPr>
            <p:ph type="sldNum" sz="quarter" idx="12"/>
          </p:nvPr>
        </p:nvSpPr>
        <p:spPr/>
        <p:txBody>
          <a:bodyPr/>
          <a:lstStyle/>
          <a:p>
            <a:fld id="{2DD86B79-647C-459B-8382-BA9F08EE57D9}" type="slidenum">
              <a:rPr lang="en-US" smtClean="0"/>
              <a:t>‹#›</a:t>
            </a:fld>
            <a:endParaRPr lang="en-US"/>
          </a:p>
        </p:txBody>
      </p:sp>
    </p:spTree>
    <p:extLst>
      <p:ext uri="{BB962C8B-B14F-4D97-AF65-F5344CB8AC3E}">
        <p14:creationId xmlns:p14="http://schemas.microsoft.com/office/powerpoint/2010/main" val="501948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153F-CD81-401C-B464-A25658A8FF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72747F-17F6-4CF1-A5C1-D4300A6337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22D916-07F3-4FC3-9DE3-0B4FA6F56F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37236D-1AEE-44A8-AD05-52B87D71A5F5}"/>
              </a:ext>
            </a:extLst>
          </p:cNvPr>
          <p:cNvSpPr>
            <a:spLocks noGrp="1"/>
          </p:cNvSpPr>
          <p:nvPr>
            <p:ph type="dt" sz="half" idx="10"/>
          </p:nvPr>
        </p:nvSpPr>
        <p:spPr/>
        <p:txBody>
          <a:bodyPr/>
          <a:lstStyle/>
          <a:p>
            <a:fld id="{7BD26B7E-242F-4CF8-80C6-ABCA3A840297}" type="datetimeFigureOut">
              <a:rPr lang="en-US" smtClean="0"/>
              <a:t>6/8/2018</a:t>
            </a:fld>
            <a:endParaRPr lang="en-US"/>
          </a:p>
        </p:txBody>
      </p:sp>
      <p:sp>
        <p:nvSpPr>
          <p:cNvPr id="6" name="Footer Placeholder 5">
            <a:extLst>
              <a:ext uri="{FF2B5EF4-FFF2-40B4-BE49-F238E27FC236}">
                <a16:creationId xmlns:a16="http://schemas.microsoft.com/office/drawing/2014/main" id="{1EDD8BAA-DF19-4D94-B622-A8E96273F8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003436-152B-453C-B174-97EF5A99308E}"/>
              </a:ext>
            </a:extLst>
          </p:cNvPr>
          <p:cNvSpPr>
            <a:spLocks noGrp="1"/>
          </p:cNvSpPr>
          <p:nvPr>
            <p:ph type="sldNum" sz="quarter" idx="12"/>
          </p:nvPr>
        </p:nvSpPr>
        <p:spPr/>
        <p:txBody>
          <a:bodyPr/>
          <a:lstStyle/>
          <a:p>
            <a:fld id="{2DD86B79-647C-459B-8382-BA9F08EE57D9}" type="slidenum">
              <a:rPr lang="en-US" smtClean="0"/>
              <a:t>‹#›</a:t>
            </a:fld>
            <a:endParaRPr lang="en-US"/>
          </a:p>
        </p:txBody>
      </p:sp>
    </p:spTree>
    <p:extLst>
      <p:ext uri="{BB962C8B-B14F-4D97-AF65-F5344CB8AC3E}">
        <p14:creationId xmlns:p14="http://schemas.microsoft.com/office/powerpoint/2010/main" val="2029135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098DA5-BB7B-4FF4-8B50-18411F20CC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C09F21-7C29-4588-95A3-D0A53423C3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F3AD8-1454-41D5-9E3A-0B167E2062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D26B7E-242F-4CF8-80C6-ABCA3A840297}" type="datetimeFigureOut">
              <a:rPr lang="en-US" smtClean="0"/>
              <a:t>6/8/2018</a:t>
            </a:fld>
            <a:endParaRPr lang="en-US"/>
          </a:p>
        </p:txBody>
      </p:sp>
      <p:sp>
        <p:nvSpPr>
          <p:cNvPr id="5" name="Footer Placeholder 4">
            <a:extLst>
              <a:ext uri="{FF2B5EF4-FFF2-40B4-BE49-F238E27FC236}">
                <a16:creationId xmlns:a16="http://schemas.microsoft.com/office/drawing/2014/main" id="{4DBD10B2-62B8-4C74-9594-524622F829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A286F7-86F4-45CA-BADD-47998D1436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86B79-647C-459B-8382-BA9F08EE57D9}" type="slidenum">
              <a:rPr lang="en-US" smtClean="0"/>
              <a:t>‹#›</a:t>
            </a:fld>
            <a:endParaRPr lang="en-US"/>
          </a:p>
        </p:txBody>
      </p:sp>
    </p:spTree>
    <p:extLst>
      <p:ext uri="{BB962C8B-B14F-4D97-AF65-F5344CB8AC3E}">
        <p14:creationId xmlns:p14="http://schemas.microsoft.com/office/powerpoint/2010/main" val="3916796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raspberrypi.org/downloads/raspbia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etcher.io/"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7853-6A29-4557-A88C-25F7C07097C9}"/>
              </a:ext>
            </a:extLst>
          </p:cNvPr>
          <p:cNvSpPr>
            <a:spLocks noGrp="1"/>
          </p:cNvSpPr>
          <p:nvPr>
            <p:ph type="ctrTitle"/>
          </p:nvPr>
        </p:nvSpPr>
        <p:spPr/>
        <p:txBody>
          <a:bodyPr/>
          <a:lstStyle/>
          <a:p>
            <a:r>
              <a:rPr lang="en-US" dirty="0"/>
              <a:t>Raspberry Pi Setup</a:t>
            </a:r>
          </a:p>
        </p:txBody>
      </p:sp>
      <p:sp>
        <p:nvSpPr>
          <p:cNvPr id="3" name="Subtitle 2">
            <a:extLst>
              <a:ext uri="{FF2B5EF4-FFF2-40B4-BE49-F238E27FC236}">
                <a16:creationId xmlns:a16="http://schemas.microsoft.com/office/drawing/2014/main" id="{697CA7A8-BE3F-44E6-9BA9-4AE6A8E8E4C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111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B28FA-CE44-4E0A-BAB4-054EB421B8A8}"/>
              </a:ext>
            </a:extLst>
          </p:cNvPr>
          <p:cNvSpPr>
            <a:spLocks noGrp="1"/>
          </p:cNvSpPr>
          <p:nvPr>
            <p:ph type="title"/>
          </p:nvPr>
        </p:nvSpPr>
        <p:spPr/>
        <p:txBody>
          <a:bodyPr/>
          <a:lstStyle/>
          <a:p>
            <a:r>
              <a:rPr lang="en-US" dirty="0"/>
              <a:t>Edit System Files</a:t>
            </a:r>
          </a:p>
        </p:txBody>
      </p:sp>
      <p:pic>
        <p:nvPicPr>
          <p:cNvPr id="5" name="Content Placeholder 4" descr="A screenshot of a computer&#10;&#10;Description generated with very high confidence">
            <a:extLst>
              <a:ext uri="{FF2B5EF4-FFF2-40B4-BE49-F238E27FC236}">
                <a16:creationId xmlns:a16="http://schemas.microsoft.com/office/drawing/2014/main" id="{E2CA06DE-1F70-4EBC-9A8B-E5AD499F37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5221" y="1993250"/>
            <a:ext cx="7361558" cy="4016088"/>
          </a:xfrm>
        </p:spPr>
      </p:pic>
      <p:sp>
        <p:nvSpPr>
          <p:cNvPr id="6" name="TextBox 5">
            <a:extLst>
              <a:ext uri="{FF2B5EF4-FFF2-40B4-BE49-F238E27FC236}">
                <a16:creationId xmlns:a16="http://schemas.microsoft.com/office/drawing/2014/main" id="{B1B55352-9D43-445D-B07F-1D9EFA0AF612}"/>
              </a:ext>
            </a:extLst>
          </p:cNvPr>
          <p:cNvSpPr txBox="1"/>
          <p:nvPr/>
        </p:nvSpPr>
        <p:spPr>
          <a:xfrm>
            <a:off x="6682154" y="712177"/>
            <a:ext cx="3446584" cy="369332"/>
          </a:xfrm>
          <a:prstGeom prst="rect">
            <a:avLst/>
          </a:prstGeom>
          <a:noFill/>
        </p:spPr>
        <p:txBody>
          <a:bodyPr wrap="square" rtlCol="0">
            <a:spAutoFit/>
          </a:bodyPr>
          <a:lstStyle/>
          <a:p>
            <a:r>
              <a:rPr lang="en-US" dirty="0"/>
              <a:t>1. Enter boot partition</a:t>
            </a:r>
          </a:p>
        </p:txBody>
      </p:sp>
    </p:spTree>
    <p:extLst>
      <p:ext uri="{BB962C8B-B14F-4D97-AF65-F5344CB8AC3E}">
        <p14:creationId xmlns:p14="http://schemas.microsoft.com/office/powerpoint/2010/main" val="844189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D5CD-97CE-4237-8A9E-E37713C41F4E}"/>
              </a:ext>
            </a:extLst>
          </p:cNvPr>
          <p:cNvSpPr>
            <a:spLocks noGrp="1"/>
          </p:cNvSpPr>
          <p:nvPr>
            <p:ph type="title"/>
          </p:nvPr>
        </p:nvSpPr>
        <p:spPr/>
        <p:txBody>
          <a:bodyPr/>
          <a:lstStyle/>
          <a:p>
            <a:r>
              <a:rPr lang="en-US" dirty="0"/>
              <a:t>Edit System Files</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4AB1E702-400D-494B-BF2A-A54C79FF97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5178" y="2290455"/>
            <a:ext cx="5662151" cy="3421677"/>
          </a:xfrm>
        </p:spPr>
      </p:pic>
      <p:sp>
        <p:nvSpPr>
          <p:cNvPr id="6" name="TextBox 5">
            <a:extLst>
              <a:ext uri="{FF2B5EF4-FFF2-40B4-BE49-F238E27FC236}">
                <a16:creationId xmlns:a16="http://schemas.microsoft.com/office/drawing/2014/main" id="{B10E4960-675B-4A42-ACE7-0CC2587F681F}"/>
              </a:ext>
            </a:extLst>
          </p:cNvPr>
          <p:cNvSpPr txBox="1"/>
          <p:nvPr/>
        </p:nvSpPr>
        <p:spPr>
          <a:xfrm>
            <a:off x="5961185" y="448408"/>
            <a:ext cx="4950069" cy="646331"/>
          </a:xfrm>
          <a:prstGeom prst="rect">
            <a:avLst/>
          </a:prstGeom>
          <a:noFill/>
        </p:spPr>
        <p:txBody>
          <a:bodyPr wrap="square" rtlCol="0">
            <a:spAutoFit/>
          </a:bodyPr>
          <a:lstStyle/>
          <a:p>
            <a:r>
              <a:rPr lang="en-US" dirty="0"/>
              <a:t>2. This is best done in terminal on Mac and git bash on Windows</a:t>
            </a:r>
          </a:p>
        </p:txBody>
      </p:sp>
      <p:pic>
        <p:nvPicPr>
          <p:cNvPr id="8" name="Picture 7" descr="A screenshot of a cell phone&#10;&#10;Description generated with very high confidence">
            <a:extLst>
              <a:ext uri="{FF2B5EF4-FFF2-40B4-BE49-F238E27FC236}">
                <a16:creationId xmlns:a16="http://schemas.microsoft.com/office/drawing/2014/main" id="{B80B005C-3757-4DDE-9A12-6C72BC749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66" y="2074984"/>
            <a:ext cx="5368968" cy="4166630"/>
          </a:xfrm>
          <a:prstGeom prst="rect">
            <a:avLst/>
          </a:prstGeom>
        </p:spPr>
      </p:pic>
      <p:cxnSp>
        <p:nvCxnSpPr>
          <p:cNvPr id="10" name="Straight Arrow Connector 9">
            <a:extLst>
              <a:ext uri="{FF2B5EF4-FFF2-40B4-BE49-F238E27FC236}">
                <a16:creationId xmlns:a16="http://schemas.microsoft.com/office/drawing/2014/main" id="{485ACA21-096A-46A2-BFB8-F4795F78881A}"/>
              </a:ext>
            </a:extLst>
          </p:cNvPr>
          <p:cNvCxnSpPr/>
          <p:nvPr/>
        </p:nvCxnSpPr>
        <p:spPr>
          <a:xfrm flipH="1">
            <a:off x="3886200" y="1248508"/>
            <a:ext cx="2209800" cy="4202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9765FDD-CE64-47B1-B7FA-478B2D199110}"/>
              </a:ext>
            </a:extLst>
          </p:cNvPr>
          <p:cNvSpPr txBox="1"/>
          <p:nvPr/>
        </p:nvSpPr>
        <p:spPr>
          <a:xfrm>
            <a:off x="725414" y="5100406"/>
            <a:ext cx="2369478" cy="923330"/>
          </a:xfrm>
          <a:prstGeom prst="rect">
            <a:avLst/>
          </a:prstGeom>
          <a:noFill/>
        </p:spPr>
        <p:txBody>
          <a:bodyPr wrap="square" rtlCol="0">
            <a:spAutoFit/>
          </a:bodyPr>
          <a:lstStyle/>
          <a:p>
            <a:r>
              <a:rPr lang="en-US" dirty="0"/>
              <a:t>Right click in directory to open this menu on Windows</a:t>
            </a:r>
          </a:p>
        </p:txBody>
      </p:sp>
      <p:sp>
        <p:nvSpPr>
          <p:cNvPr id="12" name="TextBox 11">
            <a:extLst>
              <a:ext uri="{FF2B5EF4-FFF2-40B4-BE49-F238E27FC236}">
                <a16:creationId xmlns:a16="http://schemas.microsoft.com/office/drawing/2014/main" id="{006000F3-8825-4302-B8B2-C4EF27214CB8}"/>
              </a:ext>
            </a:extLst>
          </p:cNvPr>
          <p:cNvSpPr txBox="1"/>
          <p:nvPr/>
        </p:nvSpPr>
        <p:spPr>
          <a:xfrm>
            <a:off x="6814038" y="1521069"/>
            <a:ext cx="3648808" cy="646331"/>
          </a:xfrm>
          <a:prstGeom prst="rect">
            <a:avLst/>
          </a:prstGeom>
          <a:noFill/>
        </p:spPr>
        <p:txBody>
          <a:bodyPr wrap="square" rtlCol="0">
            <a:spAutoFit/>
          </a:bodyPr>
          <a:lstStyle/>
          <a:p>
            <a:r>
              <a:rPr lang="en-US" dirty="0"/>
              <a:t>On Mac open terminal and go to /Volumes/boot</a:t>
            </a:r>
          </a:p>
        </p:txBody>
      </p:sp>
    </p:spTree>
    <p:extLst>
      <p:ext uri="{BB962C8B-B14F-4D97-AF65-F5344CB8AC3E}">
        <p14:creationId xmlns:p14="http://schemas.microsoft.com/office/powerpoint/2010/main" val="1415333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7B6F-FFB1-464E-A9F0-C4BEE757E0AC}"/>
              </a:ext>
            </a:extLst>
          </p:cNvPr>
          <p:cNvSpPr>
            <a:spLocks noGrp="1"/>
          </p:cNvSpPr>
          <p:nvPr>
            <p:ph type="title"/>
          </p:nvPr>
        </p:nvSpPr>
        <p:spPr/>
        <p:txBody>
          <a:bodyPr/>
          <a:lstStyle/>
          <a:p>
            <a:r>
              <a:rPr lang="en-US" dirty="0"/>
              <a:t>Edit System Files</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8B6275E0-CED5-4519-8E25-9B048E71B3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7304" y="2290455"/>
            <a:ext cx="5677392" cy="3421677"/>
          </a:xfrm>
        </p:spPr>
      </p:pic>
      <p:sp>
        <p:nvSpPr>
          <p:cNvPr id="6" name="TextBox 5">
            <a:extLst>
              <a:ext uri="{FF2B5EF4-FFF2-40B4-BE49-F238E27FC236}">
                <a16:creationId xmlns:a16="http://schemas.microsoft.com/office/drawing/2014/main" id="{9A165954-788A-4FD9-9EEC-4D64D53ADB16}"/>
              </a:ext>
            </a:extLst>
          </p:cNvPr>
          <p:cNvSpPr txBox="1"/>
          <p:nvPr/>
        </p:nvSpPr>
        <p:spPr>
          <a:xfrm>
            <a:off x="5917223" y="365125"/>
            <a:ext cx="4255477" cy="369332"/>
          </a:xfrm>
          <a:prstGeom prst="rect">
            <a:avLst/>
          </a:prstGeom>
          <a:noFill/>
        </p:spPr>
        <p:txBody>
          <a:bodyPr wrap="square" rtlCol="0">
            <a:spAutoFit/>
          </a:bodyPr>
          <a:lstStyle/>
          <a:p>
            <a:r>
              <a:rPr lang="en-US" dirty="0"/>
              <a:t>3. Create </a:t>
            </a:r>
            <a:r>
              <a:rPr lang="en-US" dirty="0" err="1"/>
              <a:t>ssh</a:t>
            </a:r>
            <a:r>
              <a:rPr lang="en-US" dirty="0"/>
              <a:t> file by typing this</a:t>
            </a:r>
          </a:p>
        </p:txBody>
      </p:sp>
      <p:cxnSp>
        <p:nvCxnSpPr>
          <p:cNvPr id="8" name="Straight Arrow Connector 7">
            <a:extLst>
              <a:ext uri="{FF2B5EF4-FFF2-40B4-BE49-F238E27FC236}">
                <a16:creationId xmlns:a16="http://schemas.microsoft.com/office/drawing/2014/main" id="{19428D3D-A2EC-4911-8100-B7B2D7786F03}"/>
              </a:ext>
            </a:extLst>
          </p:cNvPr>
          <p:cNvCxnSpPr/>
          <p:nvPr/>
        </p:nvCxnSpPr>
        <p:spPr>
          <a:xfrm flipH="1">
            <a:off x="4062046" y="734457"/>
            <a:ext cx="3235569" cy="36441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961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22DC-6096-4413-9F7E-9B0A29AF1186}"/>
              </a:ext>
            </a:extLst>
          </p:cNvPr>
          <p:cNvSpPr>
            <a:spLocks noGrp="1"/>
          </p:cNvSpPr>
          <p:nvPr>
            <p:ph type="title"/>
          </p:nvPr>
        </p:nvSpPr>
        <p:spPr/>
        <p:txBody>
          <a:bodyPr/>
          <a:lstStyle/>
          <a:p>
            <a:r>
              <a:rPr lang="en-US" dirty="0"/>
              <a:t>Edit System Files</a:t>
            </a:r>
          </a:p>
        </p:txBody>
      </p:sp>
      <p:pic>
        <p:nvPicPr>
          <p:cNvPr id="6" name="Content Placeholder 4" descr="A screenshot of a computer screen&#10;&#10;Description generated with very high confidence">
            <a:extLst>
              <a:ext uri="{FF2B5EF4-FFF2-40B4-BE49-F238E27FC236}">
                <a16:creationId xmlns:a16="http://schemas.microsoft.com/office/drawing/2014/main" id="{4D361CA0-5AAD-480A-8E94-41EA91DA17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7304" y="2290455"/>
            <a:ext cx="5677392" cy="3421677"/>
          </a:xfrm>
        </p:spPr>
      </p:pic>
      <p:sp>
        <p:nvSpPr>
          <p:cNvPr id="7" name="TextBox 6">
            <a:extLst>
              <a:ext uri="{FF2B5EF4-FFF2-40B4-BE49-F238E27FC236}">
                <a16:creationId xmlns:a16="http://schemas.microsoft.com/office/drawing/2014/main" id="{450A61A1-95D6-485F-B015-FE7AC365BB9E}"/>
              </a:ext>
            </a:extLst>
          </p:cNvPr>
          <p:cNvSpPr txBox="1"/>
          <p:nvPr/>
        </p:nvSpPr>
        <p:spPr>
          <a:xfrm>
            <a:off x="7139354" y="474785"/>
            <a:ext cx="3174023" cy="646331"/>
          </a:xfrm>
          <a:prstGeom prst="rect">
            <a:avLst/>
          </a:prstGeom>
          <a:noFill/>
        </p:spPr>
        <p:txBody>
          <a:bodyPr wrap="square" rtlCol="0">
            <a:spAutoFit/>
          </a:bodyPr>
          <a:lstStyle/>
          <a:p>
            <a:r>
              <a:rPr lang="en-US" dirty="0"/>
              <a:t>4. Create </a:t>
            </a:r>
            <a:r>
              <a:rPr lang="en-US" dirty="0" err="1"/>
              <a:t>wpa_supplicant.conf</a:t>
            </a:r>
            <a:r>
              <a:rPr lang="en-US" dirty="0"/>
              <a:t> file</a:t>
            </a:r>
          </a:p>
        </p:txBody>
      </p:sp>
      <p:cxnSp>
        <p:nvCxnSpPr>
          <p:cNvPr id="9" name="Straight Arrow Connector 8">
            <a:extLst>
              <a:ext uri="{FF2B5EF4-FFF2-40B4-BE49-F238E27FC236}">
                <a16:creationId xmlns:a16="http://schemas.microsoft.com/office/drawing/2014/main" id="{983E56D0-7A28-417A-8160-493F5086D212}"/>
              </a:ext>
            </a:extLst>
          </p:cNvPr>
          <p:cNvCxnSpPr/>
          <p:nvPr/>
        </p:nvCxnSpPr>
        <p:spPr>
          <a:xfrm flipH="1">
            <a:off x="4888523" y="1145868"/>
            <a:ext cx="2769577" cy="35668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852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CFE6-2FF2-4481-9CA5-619DAEBA4BE3}"/>
              </a:ext>
            </a:extLst>
          </p:cNvPr>
          <p:cNvSpPr>
            <a:spLocks noGrp="1"/>
          </p:cNvSpPr>
          <p:nvPr>
            <p:ph type="title"/>
          </p:nvPr>
        </p:nvSpPr>
        <p:spPr/>
        <p:txBody>
          <a:bodyPr/>
          <a:lstStyle/>
          <a:p>
            <a:r>
              <a:rPr lang="en-US" dirty="0"/>
              <a:t>Edit System Files</a:t>
            </a:r>
          </a:p>
        </p:txBody>
      </p:sp>
      <p:pic>
        <p:nvPicPr>
          <p:cNvPr id="5" name="Content Placeholder 4" descr="A screenshot of a cell phone&#10;&#10;Description generated with very high confidence">
            <a:extLst>
              <a:ext uri="{FF2B5EF4-FFF2-40B4-BE49-F238E27FC236}">
                <a16:creationId xmlns:a16="http://schemas.microsoft.com/office/drawing/2014/main" id="{D95F1D77-4DC3-4672-A81E-144451EDF8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7868" y="2365776"/>
            <a:ext cx="5669771" cy="3429297"/>
          </a:xfrm>
        </p:spPr>
      </p:pic>
      <p:sp>
        <p:nvSpPr>
          <p:cNvPr id="7" name="TextBox 6">
            <a:extLst>
              <a:ext uri="{FF2B5EF4-FFF2-40B4-BE49-F238E27FC236}">
                <a16:creationId xmlns:a16="http://schemas.microsoft.com/office/drawing/2014/main" id="{AEAB2E08-498C-4394-A9F4-E7D732B06FC7}"/>
              </a:ext>
            </a:extLst>
          </p:cNvPr>
          <p:cNvSpPr txBox="1"/>
          <p:nvPr/>
        </p:nvSpPr>
        <p:spPr>
          <a:xfrm>
            <a:off x="5864469" y="363893"/>
            <a:ext cx="5037993" cy="369332"/>
          </a:xfrm>
          <a:prstGeom prst="rect">
            <a:avLst/>
          </a:prstGeom>
          <a:noFill/>
        </p:spPr>
        <p:txBody>
          <a:bodyPr wrap="square" rtlCol="0">
            <a:spAutoFit/>
          </a:bodyPr>
          <a:lstStyle/>
          <a:p>
            <a:r>
              <a:rPr lang="en-US" dirty="0"/>
              <a:t>5. Copy the first 3 lines in verbatim</a:t>
            </a:r>
          </a:p>
        </p:txBody>
      </p:sp>
      <p:cxnSp>
        <p:nvCxnSpPr>
          <p:cNvPr id="9" name="Straight Arrow Connector 8">
            <a:extLst>
              <a:ext uri="{FF2B5EF4-FFF2-40B4-BE49-F238E27FC236}">
                <a16:creationId xmlns:a16="http://schemas.microsoft.com/office/drawing/2014/main" id="{6E963031-2B50-49B8-AE77-3D83CD116A86}"/>
              </a:ext>
            </a:extLst>
          </p:cNvPr>
          <p:cNvCxnSpPr/>
          <p:nvPr/>
        </p:nvCxnSpPr>
        <p:spPr>
          <a:xfrm flipH="1">
            <a:off x="4835769" y="733225"/>
            <a:ext cx="1565031" cy="20715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A1F390A-C25C-48D4-8114-CEDF5673CDF4}"/>
              </a:ext>
            </a:extLst>
          </p:cNvPr>
          <p:cNvSpPr/>
          <p:nvPr/>
        </p:nvSpPr>
        <p:spPr>
          <a:xfrm>
            <a:off x="958362" y="2831123"/>
            <a:ext cx="4009292" cy="492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476B288-3749-4CF9-B057-E12BA16045F2}"/>
              </a:ext>
            </a:extLst>
          </p:cNvPr>
          <p:cNvSpPr txBox="1"/>
          <p:nvPr/>
        </p:nvSpPr>
        <p:spPr>
          <a:xfrm>
            <a:off x="7007469" y="3429000"/>
            <a:ext cx="5460023" cy="738664"/>
          </a:xfrm>
          <a:prstGeom prst="rect">
            <a:avLst/>
          </a:prstGeom>
          <a:noFill/>
        </p:spPr>
        <p:txBody>
          <a:bodyPr wrap="square" rtlCol="0">
            <a:spAutoFit/>
          </a:bodyPr>
          <a:lstStyle/>
          <a:p>
            <a:r>
              <a:rPr lang="en-US" sz="1400" dirty="0" err="1"/>
              <a:t>ctrl_interface</a:t>
            </a:r>
            <a:r>
              <a:rPr lang="en-US" sz="1400" dirty="0"/>
              <a:t>=DIR=/var/run/</a:t>
            </a:r>
            <a:r>
              <a:rPr lang="en-US" sz="1400" dirty="0" err="1"/>
              <a:t>wpa_supplicant</a:t>
            </a:r>
            <a:r>
              <a:rPr lang="en-US" sz="1400" dirty="0"/>
              <a:t> GROUP=</a:t>
            </a:r>
            <a:r>
              <a:rPr lang="en-US" sz="1400" dirty="0" err="1"/>
              <a:t>netdev</a:t>
            </a:r>
            <a:endParaRPr lang="en-US" sz="1400" dirty="0"/>
          </a:p>
          <a:p>
            <a:r>
              <a:rPr lang="en-US" sz="1400" dirty="0" err="1"/>
              <a:t>update_config</a:t>
            </a:r>
            <a:r>
              <a:rPr lang="en-US" sz="1400" dirty="0"/>
              <a:t>=1</a:t>
            </a:r>
          </a:p>
          <a:p>
            <a:r>
              <a:rPr lang="en-US" sz="1400" dirty="0"/>
              <a:t>country=US</a:t>
            </a:r>
          </a:p>
        </p:txBody>
      </p:sp>
    </p:spTree>
    <p:extLst>
      <p:ext uri="{BB962C8B-B14F-4D97-AF65-F5344CB8AC3E}">
        <p14:creationId xmlns:p14="http://schemas.microsoft.com/office/powerpoint/2010/main" val="3689537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CFE6-2FF2-4481-9CA5-619DAEBA4BE3}"/>
              </a:ext>
            </a:extLst>
          </p:cNvPr>
          <p:cNvSpPr>
            <a:spLocks noGrp="1"/>
          </p:cNvSpPr>
          <p:nvPr>
            <p:ph type="title"/>
          </p:nvPr>
        </p:nvSpPr>
        <p:spPr/>
        <p:txBody>
          <a:bodyPr/>
          <a:lstStyle/>
          <a:p>
            <a:r>
              <a:rPr lang="en-US" dirty="0"/>
              <a:t>Edit System Files</a:t>
            </a:r>
          </a:p>
        </p:txBody>
      </p:sp>
      <p:pic>
        <p:nvPicPr>
          <p:cNvPr id="5" name="Content Placeholder 4" descr="A screenshot of a cell phone&#10;&#10;Description generated with very high confidence">
            <a:extLst>
              <a:ext uri="{FF2B5EF4-FFF2-40B4-BE49-F238E27FC236}">
                <a16:creationId xmlns:a16="http://schemas.microsoft.com/office/drawing/2014/main" id="{D95F1D77-4DC3-4672-A81E-144451EDF8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7868" y="2365776"/>
            <a:ext cx="5669771" cy="3429297"/>
          </a:xfrm>
        </p:spPr>
      </p:pic>
      <p:sp>
        <p:nvSpPr>
          <p:cNvPr id="7" name="TextBox 6">
            <a:extLst>
              <a:ext uri="{FF2B5EF4-FFF2-40B4-BE49-F238E27FC236}">
                <a16:creationId xmlns:a16="http://schemas.microsoft.com/office/drawing/2014/main" id="{AEAB2E08-498C-4394-A9F4-E7D732B06FC7}"/>
              </a:ext>
            </a:extLst>
          </p:cNvPr>
          <p:cNvSpPr txBox="1"/>
          <p:nvPr/>
        </p:nvSpPr>
        <p:spPr>
          <a:xfrm>
            <a:off x="5864469" y="363893"/>
            <a:ext cx="5037993" cy="369332"/>
          </a:xfrm>
          <a:prstGeom prst="rect">
            <a:avLst/>
          </a:prstGeom>
          <a:noFill/>
        </p:spPr>
        <p:txBody>
          <a:bodyPr wrap="square" rtlCol="0">
            <a:spAutoFit/>
          </a:bodyPr>
          <a:lstStyle/>
          <a:p>
            <a:r>
              <a:rPr lang="en-US" dirty="0"/>
              <a:t>6. Enter your network specifics</a:t>
            </a:r>
          </a:p>
        </p:txBody>
      </p:sp>
      <p:cxnSp>
        <p:nvCxnSpPr>
          <p:cNvPr id="9" name="Straight Arrow Connector 8">
            <a:extLst>
              <a:ext uri="{FF2B5EF4-FFF2-40B4-BE49-F238E27FC236}">
                <a16:creationId xmlns:a16="http://schemas.microsoft.com/office/drawing/2014/main" id="{6E963031-2B50-49B8-AE77-3D83CD116A86}"/>
              </a:ext>
            </a:extLst>
          </p:cNvPr>
          <p:cNvCxnSpPr/>
          <p:nvPr/>
        </p:nvCxnSpPr>
        <p:spPr>
          <a:xfrm flipH="1">
            <a:off x="4835769" y="733225"/>
            <a:ext cx="1565031" cy="20715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A1F390A-C25C-48D4-8114-CEDF5673CDF4}"/>
              </a:ext>
            </a:extLst>
          </p:cNvPr>
          <p:cNvSpPr/>
          <p:nvPr/>
        </p:nvSpPr>
        <p:spPr>
          <a:xfrm>
            <a:off x="958362" y="2831123"/>
            <a:ext cx="4009292" cy="492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2379973-93A7-42AE-81F4-83043FD02AD4}"/>
              </a:ext>
            </a:extLst>
          </p:cNvPr>
          <p:cNvSpPr txBox="1"/>
          <p:nvPr/>
        </p:nvSpPr>
        <p:spPr>
          <a:xfrm>
            <a:off x="7535008" y="2655277"/>
            <a:ext cx="2673693" cy="369332"/>
          </a:xfrm>
          <a:prstGeom prst="rect">
            <a:avLst/>
          </a:prstGeom>
          <a:noFill/>
        </p:spPr>
        <p:txBody>
          <a:bodyPr wrap="square" rtlCol="0">
            <a:spAutoFit/>
          </a:bodyPr>
          <a:lstStyle/>
          <a:p>
            <a:r>
              <a:rPr lang="en-US" dirty="0" err="1"/>
              <a:t>Wifi</a:t>
            </a:r>
            <a:r>
              <a:rPr lang="en-US" dirty="0"/>
              <a:t> network name</a:t>
            </a:r>
          </a:p>
        </p:txBody>
      </p:sp>
      <p:cxnSp>
        <p:nvCxnSpPr>
          <p:cNvPr id="6" name="Straight Arrow Connector 5">
            <a:extLst>
              <a:ext uri="{FF2B5EF4-FFF2-40B4-BE49-F238E27FC236}">
                <a16:creationId xmlns:a16="http://schemas.microsoft.com/office/drawing/2014/main" id="{8EA16B90-5ACD-49B3-A5A7-18DCB4A29CD7}"/>
              </a:ext>
            </a:extLst>
          </p:cNvPr>
          <p:cNvCxnSpPr>
            <a:stCxn id="3" idx="1"/>
          </p:cNvCxnSpPr>
          <p:nvPr/>
        </p:nvCxnSpPr>
        <p:spPr>
          <a:xfrm flipH="1">
            <a:off x="2505808" y="2839943"/>
            <a:ext cx="5029200" cy="7473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B1CAE76-1554-43DF-9D2F-6B9CBF61BA64}"/>
              </a:ext>
            </a:extLst>
          </p:cNvPr>
          <p:cNvSpPr txBox="1"/>
          <p:nvPr/>
        </p:nvSpPr>
        <p:spPr>
          <a:xfrm>
            <a:off x="7535007" y="3059806"/>
            <a:ext cx="2673693" cy="369332"/>
          </a:xfrm>
          <a:prstGeom prst="rect">
            <a:avLst/>
          </a:prstGeom>
          <a:noFill/>
        </p:spPr>
        <p:txBody>
          <a:bodyPr wrap="square" rtlCol="0">
            <a:spAutoFit/>
          </a:bodyPr>
          <a:lstStyle/>
          <a:p>
            <a:r>
              <a:rPr lang="en-US" dirty="0" err="1"/>
              <a:t>Wifi</a:t>
            </a:r>
            <a:r>
              <a:rPr lang="en-US" dirty="0"/>
              <a:t> network password</a:t>
            </a:r>
          </a:p>
        </p:txBody>
      </p:sp>
      <p:cxnSp>
        <p:nvCxnSpPr>
          <p:cNvPr id="14" name="Straight Arrow Connector 13">
            <a:extLst>
              <a:ext uri="{FF2B5EF4-FFF2-40B4-BE49-F238E27FC236}">
                <a16:creationId xmlns:a16="http://schemas.microsoft.com/office/drawing/2014/main" id="{57B52DD1-6BAF-48D6-BF5A-25F3AD7A6F2B}"/>
              </a:ext>
            </a:extLst>
          </p:cNvPr>
          <p:cNvCxnSpPr>
            <a:stCxn id="12" idx="1"/>
          </p:cNvCxnSpPr>
          <p:nvPr/>
        </p:nvCxnSpPr>
        <p:spPr>
          <a:xfrm flipH="1">
            <a:off x="2848708" y="3244472"/>
            <a:ext cx="4686299" cy="4570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439A4AD-7075-4871-8B43-14BBF449F334}"/>
              </a:ext>
            </a:extLst>
          </p:cNvPr>
          <p:cNvSpPr txBox="1"/>
          <p:nvPr/>
        </p:nvSpPr>
        <p:spPr>
          <a:xfrm>
            <a:off x="7535006" y="3380684"/>
            <a:ext cx="2673693" cy="923330"/>
          </a:xfrm>
          <a:prstGeom prst="rect">
            <a:avLst/>
          </a:prstGeom>
          <a:noFill/>
        </p:spPr>
        <p:txBody>
          <a:bodyPr wrap="square" rtlCol="0">
            <a:spAutoFit/>
          </a:bodyPr>
          <a:lstStyle/>
          <a:p>
            <a:r>
              <a:rPr lang="en-US" dirty="0" err="1"/>
              <a:t>Wifi</a:t>
            </a:r>
            <a:r>
              <a:rPr lang="en-US" dirty="0"/>
              <a:t> network security type</a:t>
            </a:r>
          </a:p>
          <a:p>
            <a:pPr marL="285750" indent="-285750">
              <a:buFont typeface="Arial" panose="020B0604020202020204" pitchFamily="34" charset="0"/>
              <a:buChar char="•"/>
            </a:pPr>
            <a:r>
              <a:rPr lang="en-US" dirty="0"/>
              <a:t>Example should work in most cases</a:t>
            </a:r>
          </a:p>
        </p:txBody>
      </p:sp>
      <p:cxnSp>
        <p:nvCxnSpPr>
          <p:cNvPr id="18" name="Straight Arrow Connector 17">
            <a:extLst>
              <a:ext uri="{FF2B5EF4-FFF2-40B4-BE49-F238E27FC236}">
                <a16:creationId xmlns:a16="http://schemas.microsoft.com/office/drawing/2014/main" id="{D943E920-4C4B-4911-BC0E-9AF64D77F092}"/>
              </a:ext>
            </a:extLst>
          </p:cNvPr>
          <p:cNvCxnSpPr>
            <a:cxnSpLocks/>
          </p:cNvCxnSpPr>
          <p:nvPr/>
        </p:nvCxnSpPr>
        <p:spPr>
          <a:xfrm flipH="1">
            <a:off x="2848707" y="3587262"/>
            <a:ext cx="4686300" cy="2928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983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5902289F-B02C-45FF-BF91-3681AC46E8D8}"/>
              </a:ext>
            </a:extLst>
          </p:cNvPr>
          <p:cNvPicPr>
            <a:picLocks noGrp="1" noChangeAspect="1"/>
          </p:cNvPicPr>
          <p:nvPr>
            <p:ph idx="1"/>
          </p:nvPr>
        </p:nvPicPr>
        <p:blipFill>
          <a:blip r:embed="rId2"/>
          <a:stretch>
            <a:fillRect/>
          </a:stretch>
        </p:blipFill>
        <p:spPr>
          <a:xfrm>
            <a:off x="958361" y="2312377"/>
            <a:ext cx="5971642" cy="3623334"/>
          </a:xfrm>
          <a:prstGeom prst="rect">
            <a:avLst/>
          </a:prstGeom>
        </p:spPr>
      </p:pic>
      <p:sp>
        <p:nvSpPr>
          <p:cNvPr id="2" name="Title 1">
            <a:extLst>
              <a:ext uri="{FF2B5EF4-FFF2-40B4-BE49-F238E27FC236}">
                <a16:creationId xmlns:a16="http://schemas.microsoft.com/office/drawing/2014/main" id="{786DCFE6-2FF2-4481-9CA5-619DAEBA4BE3}"/>
              </a:ext>
            </a:extLst>
          </p:cNvPr>
          <p:cNvSpPr>
            <a:spLocks noGrp="1"/>
          </p:cNvSpPr>
          <p:nvPr>
            <p:ph type="title"/>
          </p:nvPr>
        </p:nvSpPr>
        <p:spPr/>
        <p:txBody>
          <a:bodyPr/>
          <a:lstStyle/>
          <a:p>
            <a:r>
              <a:rPr lang="en-US" dirty="0"/>
              <a:t>Edit System Files</a:t>
            </a:r>
          </a:p>
        </p:txBody>
      </p:sp>
      <p:sp>
        <p:nvSpPr>
          <p:cNvPr id="7" name="TextBox 6">
            <a:extLst>
              <a:ext uri="{FF2B5EF4-FFF2-40B4-BE49-F238E27FC236}">
                <a16:creationId xmlns:a16="http://schemas.microsoft.com/office/drawing/2014/main" id="{AEAB2E08-498C-4394-A9F4-E7D732B06FC7}"/>
              </a:ext>
            </a:extLst>
          </p:cNvPr>
          <p:cNvSpPr txBox="1"/>
          <p:nvPr/>
        </p:nvSpPr>
        <p:spPr>
          <a:xfrm>
            <a:off x="5864469" y="363893"/>
            <a:ext cx="5037993" cy="369332"/>
          </a:xfrm>
          <a:prstGeom prst="rect">
            <a:avLst/>
          </a:prstGeom>
          <a:noFill/>
        </p:spPr>
        <p:txBody>
          <a:bodyPr wrap="square" rtlCol="0">
            <a:spAutoFit/>
          </a:bodyPr>
          <a:lstStyle/>
          <a:p>
            <a:r>
              <a:rPr lang="en-US" dirty="0"/>
              <a:t>7. It is possible to have multiple networks</a:t>
            </a:r>
          </a:p>
        </p:txBody>
      </p:sp>
      <p:cxnSp>
        <p:nvCxnSpPr>
          <p:cNvPr id="9" name="Straight Arrow Connector 8">
            <a:extLst>
              <a:ext uri="{FF2B5EF4-FFF2-40B4-BE49-F238E27FC236}">
                <a16:creationId xmlns:a16="http://schemas.microsoft.com/office/drawing/2014/main" id="{6E963031-2B50-49B8-AE77-3D83CD116A86}"/>
              </a:ext>
            </a:extLst>
          </p:cNvPr>
          <p:cNvCxnSpPr/>
          <p:nvPr/>
        </p:nvCxnSpPr>
        <p:spPr>
          <a:xfrm flipH="1">
            <a:off x="4835769" y="733225"/>
            <a:ext cx="1565031" cy="20715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A1F390A-C25C-48D4-8114-CEDF5673CDF4}"/>
              </a:ext>
            </a:extLst>
          </p:cNvPr>
          <p:cNvSpPr/>
          <p:nvPr/>
        </p:nvSpPr>
        <p:spPr>
          <a:xfrm>
            <a:off x="958362" y="2831123"/>
            <a:ext cx="4009292" cy="492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2379973-93A7-42AE-81F4-83043FD02AD4}"/>
              </a:ext>
            </a:extLst>
          </p:cNvPr>
          <p:cNvSpPr txBox="1"/>
          <p:nvPr/>
        </p:nvSpPr>
        <p:spPr>
          <a:xfrm>
            <a:off x="7535008" y="2655277"/>
            <a:ext cx="2673693" cy="369332"/>
          </a:xfrm>
          <a:prstGeom prst="rect">
            <a:avLst/>
          </a:prstGeom>
          <a:noFill/>
        </p:spPr>
        <p:txBody>
          <a:bodyPr wrap="square" rtlCol="0">
            <a:spAutoFit/>
          </a:bodyPr>
          <a:lstStyle/>
          <a:p>
            <a:r>
              <a:rPr lang="en-US" dirty="0" err="1"/>
              <a:t>Wifi</a:t>
            </a:r>
            <a:r>
              <a:rPr lang="en-US" dirty="0"/>
              <a:t> network name</a:t>
            </a:r>
          </a:p>
        </p:txBody>
      </p:sp>
      <p:cxnSp>
        <p:nvCxnSpPr>
          <p:cNvPr id="6" name="Straight Arrow Connector 5">
            <a:extLst>
              <a:ext uri="{FF2B5EF4-FFF2-40B4-BE49-F238E27FC236}">
                <a16:creationId xmlns:a16="http://schemas.microsoft.com/office/drawing/2014/main" id="{8EA16B90-5ACD-49B3-A5A7-18DCB4A29CD7}"/>
              </a:ext>
            </a:extLst>
          </p:cNvPr>
          <p:cNvCxnSpPr>
            <a:stCxn id="3" idx="1"/>
          </p:cNvCxnSpPr>
          <p:nvPr/>
        </p:nvCxnSpPr>
        <p:spPr>
          <a:xfrm flipH="1">
            <a:off x="2505808" y="2839943"/>
            <a:ext cx="5029200" cy="7473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B1CAE76-1554-43DF-9D2F-6B9CBF61BA64}"/>
              </a:ext>
            </a:extLst>
          </p:cNvPr>
          <p:cNvSpPr txBox="1"/>
          <p:nvPr/>
        </p:nvSpPr>
        <p:spPr>
          <a:xfrm>
            <a:off x="7535007" y="3059806"/>
            <a:ext cx="2673693" cy="369332"/>
          </a:xfrm>
          <a:prstGeom prst="rect">
            <a:avLst/>
          </a:prstGeom>
          <a:noFill/>
        </p:spPr>
        <p:txBody>
          <a:bodyPr wrap="square" rtlCol="0">
            <a:spAutoFit/>
          </a:bodyPr>
          <a:lstStyle/>
          <a:p>
            <a:r>
              <a:rPr lang="en-US" dirty="0" err="1"/>
              <a:t>Wifi</a:t>
            </a:r>
            <a:r>
              <a:rPr lang="en-US" dirty="0"/>
              <a:t> network password</a:t>
            </a:r>
          </a:p>
        </p:txBody>
      </p:sp>
      <p:cxnSp>
        <p:nvCxnSpPr>
          <p:cNvPr id="14" name="Straight Arrow Connector 13">
            <a:extLst>
              <a:ext uri="{FF2B5EF4-FFF2-40B4-BE49-F238E27FC236}">
                <a16:creationId xmlns:a16="http://schemas.microsoft.com/office/drawing/2014/main" id="{57B52DD1-6BAF-48D6-BF5A-25F3AD7A6F2B}"/>
              </a:ext>
            </a:extLst>
          </p:cNvPr>
          <p:cNvCxnSpPr>
            <a:cxnSpLocks/>
            <a:stCxn id="12" idx="1"/>
          </p:cNvCxnSpPr>
          <p:nvPr/>
        </p:nvCxnSpPr>
        <p:spPr>
          <a:xfrm flipH="1">
            <a:off x="3200400" y="3244472"/>
            <a:ext cx="4334607" cy="4654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439A4AD-7075-4871-8B43-14BBF449F334}"/>
              </a:ext>
            </a:extLst>
          </p:cNvPr>
          <p:cNvSpPr txBox="1"/>
          <p:nvPr/>
        </p:nvSpPr>
        <p:spPr>
          <a:xfrm>
            <a:off x="7535006" y="3380684"/>
            <a:ext cx="2673693" cy="923330"/>
          </a:xfrm>
          <a:prstGeom prst="rect">
            <a:avLst/>
          </a:prstGeom>
          <a:noFill/>
        </p:spPr>
        <p:txBody>
          <a:bodyPr wrap="square" rtlCol="0">
            <a:spAutoFit/>
          </a:bodyPr>
          <a:lstStyle/>
          <a:p>
            <a:r>
              <a:rPr lang="en-US" dirty="0" err="1"/>
              <a:t>Wifi</a:t>
            </a:r>
            <a:r>
              <a:rPr lang="en-US" dirty="0"/>
              <a:t> network security type</a:t>
            </a:r>
          </a:p>
          <a:p>
            <a:pPr marL="285750" indent="-285750">
              <a:buFont typeface="Arial" panose="020B0604020202020204" pitchFamily="34" charset="0"/>
              <a:buChar char="•"/>
            </a:pPr>
            <a:r>
              <a:rPr lang="en-US" dirty="0"/>
              <a:t>Example should work in most cases</a:t>
            </a:r>
          </a:p>
        </p:txBody>
      </p:sp>
      <p:cxnSp>
        <p:nvCxnSpPr>
          <p:cNvPr id="18" name="Straight Arrow Connector 17">
            <a:extLst>
              <a:ext uri="{FF2B5EF4-FFF2-40B4-BE49-F238E27FC236}">
                <a16:creationId xmlns:a16="http://schemas.microsoft.com/office/drawing/2014/main" id="{D943E920-4C4B-4911-BC0E-9AF64D77F092}"/>
              </a:ext>
            </a:extLst>
          </p:cNvPr>
          <p:cNvCxnSpPr>
            <a:cxnSpLocks/>
          </p:cNvCxnSpPr>
          <p:nvPr/>
        </p:nvCxnSpPr>
        <p:spPr>
          <a:xfrm flipH="1">
            <a:off x="2848707" y="3587262"/>
            <a:ext cx="4686300" cy="2928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44A295A-1B99-4B8C-A0D6-D91A5568D6B6}"/>
              </a:ext>
            </a:extLst>
          </p:cNvPr>
          <p:cNvSpPr txBox="1"/>
          <p:nvPr/>
        </p:nvSpPr>
        <p:spPr>
          <a:xfrm>
            <a:off x="7535005" y="4289718"/>
            <a:ext cx="2673693" cy="2031325"/>
          </a:xfrm>
          <a:prstGeom prst="rect">
            <a:avLst/>
          </a:prstGeom>
          <a:noFill/>
        </p:spPr>
        <p:txBody>
          <a:bodyPr wrap="square" rtlCol="0">
            <a:spAutoFit/>
          </a:bodyPr>
          <a:lstStyle/>
          <a:p>
            <a:r>
              <a:rPr lang="en-US" dirty="0" err="1"/>
              <a:t>Wifi</a:t>
            </a:r>
            <a:r>
              <a:rPr lang="en-US" dirty="0"/>
              <a:t> network priority</a:t>
            </a:r>
          </a:p>
          <a:p>
            <a:pPr marL="285750" indent="-285750">
              <a:buFont typeface="Arial" panose="020B0604020202020204" pitchFamily="34" charset="0"/>
              <a:buChar char="•"/>
            </a:pPr>
            <a:r>
              <a:rPr lang="en-US" dirty="0"/>
              <a:t>When multiple networks are available, the network with the highest priority will be selected. In this case </a:t>
            </a:r>
            <a:r>
              <a:rPr lang="en-US" dirty="0" err="1"/>
              <a:t>PiNet</a:t>
            </a:r>
            <a:r>
              <a:rPr lang="en-US" dirty="0"/>
              <a:t> because 2 &gt; 1</a:t>
            </a:r>
          </a:p>
        </p:txBody>
      </p:sp>
      <p:cxnSp>
        <p:nvCxnSpPr>
          <p:cNvPr id="19" name="Straight Arrow Connector 18">
            <a:extLst>
              <a:ext uri="{FF2B5EF4-FFF2-40B4-BE49-F238E27FC236}">
                <a16:creationId xmlns:a16="http://schemas.microsoft.com/office/drawing/2014/main" id="{831CED86-3BC4-4C09-A87D-B080F70432BA}"/>
              </a:ext>
            </a:extLst>
          </p:cNvPr>
          <p:cNvCxnSpPr/>
          <p:nvPr/>
        </p:nvCxnSpPr>
        <p:spPr>
          <a:xfrm flipH="1" flipV="1">
            <a:off x="2347546" y="4075195"/>
            <a:ext cx="5187459" cy="407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348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5105-7B2A-4F32-875A-B61FD1773D19}"/>
              </a:ext>
            </a:extLst>
          </p:cNvPr>
          <p:cNvSpPr>
            <a:spLocks noGrp="1"/>
          </p:cNvSpPr>
          <p:nvPr>
            <p:ph type="title"/>
          </p:nvPr>
        </p:nvSpPr>
        <p:spPr/>
        <p:txBody>
          <a:bodyPr/>
          <a:lstStyle/>
          <a:p>
            <a:r>
              <a:rPr lang="en-US" dirty="0"/>
              <a:t>Edit System Files</a:t>
            </a:r>
          </a:p>
        </p:txBody>
      </p:sp>
      <p:pic>
        <p:nvPicPr>
          <p:cNvPr id="4" name="Content Placeholder 3">
            <a:extLst>
              <a:ext uri="{FF2B5EF4-FFF2-40B4-BE49-F238E27FC236}">
                <a16:creationId xmlns:a16="http://schemas.microsoft.com/office/drawing/2014/main" id="{3BE170BE-D1F8-4BE7-80BC-8D272133F7CA}"/>
              </a:ext>
            </a:extLst>
          </p:cNvPr>
          <p:cNvPicPr>
            <a:picLocks noGrp="1" noChangeAspect="1"/>
          </p:cNvPicPr>
          <p:nvPr>
            <p:ph idx="1"/>
          </p:nvPr>
        </p:nvPicPr>
        <p:blipFill>
          <a:blip r:embed="rId2"/>
          <a:stretch>
            <a:fillRect/>
          </a:stretch>
        </p:blipFill>
        <p:spPr>
          <a:xfrm>
            <a:off x="1187456" y="1957510"/>
            <a:ext cx="7249733" cy="4351338"/>
          </a:xfrm>
          <a:prstGeom prst="rect">
            <a:avLst/>
          </a:prstGeom>
        </p:spPr>
      </p:pic>
      <p:sp>
        <p:nvSpPr>
          <p:cNvPr id="5" name="TextBox 4">
            <a:extLst>
              <a:ext uri="{FF2B5EF4-FFF2-40B4-BE49-F238E27FC236}">
                <a16:creationId xmlns:a16="http://schemas.microsoft.com/office/drawing/2014/main" id="{6BB32D7D-29BE-4FE7-8BC2-2493FBE91D92}"/>
              </a:ext>
            </a:extLst>
          </p:cNvPr>
          <p:cNvSpPr txBox="1"/>
          <p:nvPr/>
        </p:nvSpPr>
        <p:spPr>
          <a:xfrm>
            <a:off x="6304084" y="843240"/>
            <a:ext cx="3367454" cy="369332"/>
          </a:xfrm>
          <a:prstGeom prst="rect">
            <a:avLst/>
          </a:prstGeom>
          <a:noFill/>
        </p:spPr>
        <p:txBody>
          <a:bodyPr wrap="square" rtlCol="0">
            <a:spAutoFit/>
          </a:bodyPr>
          <a:lstStyle/>
          <a:p>
            <a:r>
              <a:rPr lang="en-US" dirty="0"/>
              <a:t>8. Save file and eject the </a:t>
            </a:r>
            <a:r>
              <a:rPr lang="en-US" dirty="0" err="1"/>
              <a:t>sd</a:t>
            </a:r>
            <a:r>
              <a:rPr lang="en-US" dirty="0"/>
              <a:t> card</a:t>
            </a:r>
          </a:p>
        </p:txBody>
      </p:sp>
      <p:cxnSp>
        <p:nvCxnSpPr>
          <p:cNvPr id="7" name="Straight Arrow Connector 6">
            <a:extLst>
              <a:ext uri="{FF2B5EF4-FFF2-40B4-BE49-F238E27FC236}">
                <a16:creationId xmlns:a16="http://schemas.microsoft.com/office/drawing/2014/main" id="{384172E5-F981-47DA-ADBA-B9933A6E8F09}"/>
              </a:ext>
            </a:extLst>
          </p:cNvPr>
          <p:cNvCxnSpPr/>
          <p:nvPr/>
        </p:nvCxnSpPr>
        <p:spPr>
          <a:xfrm flipH="1">
            <a:off x="2505808" y="1248508"/>
            <a:ext cx="4308230" cy="45280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513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6527E-8B9D-4732-9B97-4E295BEF5EB6}"/>
              </a:ext>
            </a:extLst>
          </p:cNvPr>
          <p:cNvSpPr>
            <a:spLocks noGrp="1"/>
          </p:cNvSpPr>
          <p:nvPr>
            <p:ph type="title"/>
          </p:nvPr>
        </p:nvSpPr>
        <p:spPr/>
        <p:txBody>
          <a:bodyPr/>
          <a:lstStyle/>
          <a:p>
            <a:r>
              <a:rPr lang="en-US" dirty="0" err="1"/>
              <a:t>RaspberryPi</a:t>
            </a:r>
            <a:r>
              <a:rPr lang="en-US" dirty="0"/>
              <a:t> internal </a:t>
            </a:r>
            <a:r>
              <a:rPr lang="en-US" dirty="0" err="1"/>
              <a:t>ip</a:t>
            </a:r>
            <a:r>
              <a:rPr lang="en-US" dirty="0"/>
              <a:t> address</a:t>
            </a:r>
          </a:p>
        </p:txBody>
      </p:sp>
      <p:sp>
        <p:nvSpPr>
          <p:cNvPr id="3" name="Content Placeholder 2">
            <a:extLst>
              <a:ext uri="{FF2B5EF4-FFF2-40B4-BE49-F238E27FC236}">
                <a16:creationId xmlns:a16="http://schemas.microsoft.com/office/drawing/2014/main" id="{6ECC5DFB-8DF7-4E06-8036-26521528FFF9}"/>
              </a:ext>
            </a:extLst>
          </p:cNvPr>
          <p:cNvSpPr>
            <a:spLocks noGrp="1"/>
          </p:cNvSpPr>
          <p:nvPr>
            <p:ph idx="1"/>
          </p:nvPr>
        </p:nvSpPr>
        <p:spPr/>
        <p:txBody>
          <a:bodyPr/>
          <a:lstStyle/>
          <a:p>
            <a:r>
              <a:rPr lang="en-US" dirty="0"/>
              <a:t>This is probably the hardest part</a:t>
            </a:r>
          </a:p>
          <a:p>
            <a:r>
              <a:rPr lang="en-US" dirty="0"/>
              <a:t>We are going to try to find the </a:t>
            </a:r>
            <a:r>
              <a:rPr lang="en-US" dirty="0" err="1"/>
              <a:t>ip</a:t>
            </a:r>
            <a:r>
              <a:rPr lang="en-US" dirty="0"/>
              <a:t> address of our pi</a:t>
            </a:r>
          </a:p>
          <a:p>
            <a:r>
              <a:rPr lang="en-US" dirty="0"/>
              <a:t>There are 3 ways we can do this</a:t>
            </a:r>
          </a:p>
          <a:p>
            <a:pPr lvl="1"/>
            <a:r>
              <a:rPr lang="en-US" dirty="0"/>
              <a:t>2 Do not require using an external monitor</a:t>
            </a:r>
          </a:p>
          <a:p>
            <a:pPr lvl="1"/>
            <a:r>
              <a:rPr lang="en-US" dirty="0"/>
              <a:t>1 requires an external monitor</a:t>
            </a:r>
          </a:p>
        </p:txBody>
      </p:sp>
    </p:spTree>
    <p:extLst>
      <p:ext uri="{BB962C8B-B14F-4D97-AF65-F5344CB8AC3E}">
        <p14:creationId xmlns:p14="http://schemas.microsoft.com/office/powerpoint/2010/main" val="3948299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691DD-4F6B-4CB8-97B9-455E004FEF1B}"/>
              </a:ext>
            </a:extLst>
          </p:cNvPr>
          <p:cNvSpPr>
            <a:spLocks noGrp="1"/>
          </p:cNvSpPr>
          <p:nvPr>
            <p:ph type="title"/>
          </p:nvPr>
        </p:nvSpPr>
        <p:spPr/>
        <p:txBody>
          <a:bodyPr/>
          <a:lstStyle/>
          <a:p>
            <a:r>
              <a:rPr lang="en-US" dirty="0" err="1"/>
              <a:t>RaspberryPi</a:t>
            </a:r>
            <a:r>
              <a:rPr lang="en-US" dirty="0"/>
              <a:t> internal </a:t>
            </a:r>
            <a:r>
              <a:rPr lang="en-US" dirty="0" err="1"/>
              <a:t>ip</a:t>
            </a:r>
            <a:r>
              <a:rPr lang="en-US" dirty="0"/>
              <a:t> address</a:t>
            </a:r>
          </a:p>
        </p:txBody>
      </p:sp>
      <p:sp>
        <p:nvSpPr>
          <p:cNvPr id="3" name="Content Placeholder 2">
            <a:extLst>
              <a:ext uri="{FF2B5EF4-FFF2-40B4-BE49-F238E27FC236}">
                <a16:creationId xmlns:a16="http://schemas.microsoft.com/office/drawing/2014/main" id="{EF1ED09D-5FDD-4709-A1BA-B72D978056FB}"/>
              </a:ext>
            </a:extLst>
          </p:cNvPr>
          <p:cNvSpPr>
            <a:spLocks noGrp="1"/>
          </p:cNvSpPr>
          <p:nvPr>
            <p:ph idx="1"/>
          </p:nvPr>
        </p:nvSpPr>
        <p:spPr/>
        <p:txBody>
          <a:bodyPr/>
          <a:lstStyle/>
          <a:p>
            <a:r>
              <a:rPr lang="en-US" dirty="0"/>
              <a:t>Method 1: Find </a:t>
            </a:r>
            <a:r>
              <a:rPr lang="en-US" dirty="0" err="1"/>
              <a:t>ip</a:t>
            </a:r>
            <a:r>
              <a:rPr lang="en-US" dirty="0"/>
              <a:t> address through  your router interface</a:t>
            </a:r>
          </a:p>
          <a:p>
            <a:pPr lvl="1"/>
            <a:r>
              <a:rPr lang="en-US" dirty="0"/>
              <a:t>This is the method we did today</a:t>
            </a:r>
          </a:p>
          <a:p>
            <a:pPr lvl="1"/>
            <a:endParaRPr lang="en-US" dirty="0"/>
          </a:p>
        </p:txBody>
      </p:sp>
      <p:pic>
        <p:nvPicPr>
          <p:cNvPr id="4" name="Picture 3">
            <a:extLst>
              <a:ext uri="{FF2B5EF4-FFF2-40B4-BE49-F238E27FC236}">
                <a16:creationId xmlns:a16="http://schemas.microsoft.com/office/drawing/2014/main" id="{2DA5489E-A3D8-44DB-AA6F-FDF060980E17}"/>
              </a:ext>
            </a:extLst>
          </p:cNvPr>
          <p:cNvPicPr>
            <a:picLocks noChangeAspect="1"/>
          </p:cNvPicPr>
          <p:nvPr/>
        </p:nvPicPr>
        <p:blipFill>
          <a:blip r:embed="rId2"/>
          <a:stretch>
            <a:fillRect/>
          </a:stretch>
        </p:blipFill>
        <p:spPr>
          <a:xfrm>
            <a:off x="3193073" y="2933578"/>
            <a:ext cx="5336843" cy="3243385"/>
          </a:xfrm>
          <a:prstGeom prst="rect">
            <a:avLst/>
          </a:prstGeom>
        </p:spPr>
      </p:pic>
      <p:sp>
        <p:nvSpPr>
          <p:cNvPr id="5" name="TextBox 4">
            <a:extLst>
              <a:ext uri="{FF2B5EF4-FFF2-40B4-BE49-F238E27FC236}">
                <a16:creationId xmlns:a16="http://schemas.microsoft.com/office/drawing/2014/main" id="{A6214BE0-A827-457C-A227-D79D020D1AA9}"/>
              </a:ext>
            </a:extLst>
          </p:cNvPr>
          <p:cNvSpPr txBox="1"/>
          <p:nvPr/>
        </p:nvSpPr>
        <p:spPr>
          <a:xfrm>
            <a:off x="9073662" y="3613639"/>
            <a:ext cx="2839915" cy="1477328"/>
          </a:xfrm>
          <a:prstGeom prst="rect">
            <a:avLst/>
          </a:prstGeom>
          <a:noFill/>
        </p:spPr>
        <p:txBody>
          <a:bodyPr wrap="square" rtlCol="0">
            <a:spAutoFit/>
          </a:bodyPr>
          <a:lstStyle/>
          <a:p>
            <a:r>
              <a:rPr lang="en-US" dirty="0"/>
              <a:t>We assigned/reserved </a:t>
            </a:r>
            <a:r>
              <a:rPr lang="en-US" dirty="0" err="1"/>
              <a:t>ip</a:t>
            </a:r>
            <a:r>
              <a:rPr lang="en-US" dirty="0"/>
              <a:t> addresses so they do not change on us the next time we use them. Usually every 24 </a:t>
            </a:r>
            <a:r>
              <a:rPr lang="en-US" dirty="0" err="1"/>
              <a:t>hrs</a:t>
            </a:r>
            <a:r>
              <a:rPr lang="en-US" dirty="0"/>
              <a:t> </a:t>
            </a:r>
          </a:p>
        </p:txBody>
      </p:sp>
      <p:sp>
        <p:nvSpPr>
          <p:cNvPr id="6" name="TextBox 5">
            <a:extLst>
              <a:ext uri="{FF2B5EF4-FFF2-40B4-BE49-F238E27FC236}">
                <a16:creationId xmlns:a16="http://schemas.microsoft.com/office/drawing/2014/main" id="{C7A379B7-5652-4C83-BD18-97895DFF279D}"/>
              </a:ext>
            </a:extLst>
          </p:cNvPr>
          <p:cNvSpPr txBox="1"/>
          <p:nvPr/>
        </p:nvSpPr>
        <p:spPr>
          <a:xfrm>
            <a:off x="9170377" y="2610412"/>
            <a:ext cx="2183423" cy="646331"/>
          </a:xfrm>
          <a:prstGeom prst="rect">
            <a:avLst/>
          </a:prstGeom>
          <a:noFill/>
        </p:spPr>
        <p:txBody>
          <a:bodyPr wrap="square" rtlCol="0">
            <a:spAutoFit/>
          </a:bodyPr>
          <a:lstStyle/>
          <a:p>
            <a:r>
              <a:rPr lang="en-US" dirty="0"/>
              <a:t>User’s Pi permanent internal </a:t>
            </a:r>
            <a:r>
              <a:rPr lang="en-US" dirty="0" err="1"/>
              <a:t>ip</a:t>
            </a:r>
            <a:r>
              <a:rPr lang="en-US" dirty="0"/>
              <a:t> address</a:t>
            </a:r>
          </a:p>
        </p:txBody>
      </p:sp>
      <p:cxnSp>
        <p:nvCxnSpPr>
          <p:cNvPr id="8" name="Straight Arrow Connector 7">
            <a:extLst>
              <a:ext uri="{FF2B5EF4-FFF2-40B4-BE49-F238E27FC236}">
                <a16:creationId xmlns:a16="http://schemas.microsoft.com/office/drawing/2014/main" id="{AF964AFE-619A-4038-BB8A-7558A0D528E8}"/>
              </a:ext>
            </a:extLst>
          </p:cNvPr>
          <p:cNvCxnSpPr>
            <a:cxnSpLocks/>
            <a:stCxn id="6" idx="1"/>
          </p:cNvCxnSpPr>
          <p:nvPr/>
        </p:nvCxnSpPr>
        <p:spPr>
          <a:xfrm flipH="1">
            <a:off x="5398479" y="2933578"/>
            <a:ext cx="3771898" cy="777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6925A6B-AA1B-478A-B6E8-AE3E5B318639}"/>
              </a:ext>
            </a:extLst>
          </p:cNvPr>
          <p:cNvSpPr txBox="1"/>
          <p:nvPr/>
        </p:nvSpPr>
        <p:spPr>
          <a:xfrm>
            <a:off x="9170377" y="5336931"/>
            <a:ext cx="2743200" cy="646331"/>
          </a:xfrm>
          <a:prstGeom prst="rect">
            <a:avLst/>
          </a:prstGeom>
          <a:noFill/>
        </p:spPr>
        <p:txBody>
          <a:bodyPr wrap="square" rtlCol="0">
            <a:spAutoFit/>
          </a:bodyPr>
          <a:lstStyle/>
          <a:p>
            <a:r>
              <a:rPr lang="en-US" dirty="0"/>
              <a:t>User’s Pi temporary internal </a:t>
            </a:r>
            <a:r>
              <a:rPr lang="en-US" dirty="0" err="1"/>
              <a:t>ip</a:t>
            </a:r>
            <a:r>
              <a:rPr lang="en-US" dirty="0"/>
              <a:t> address</a:t>
            </a:r>
          </a:p>
        </p:txBody>
      </p:sp>
      <p:cxnSp>
        <p:nvCxnSpPr>
          <p:cNvPr id="13" name="Straight Arrow Connector 12">
            <a:extLst>
              <a:ext uri="{FF2B5EF4-FFF2-40B4-BE49-F238E27FC236}">
                <a16:creationId xmlns:a16="http://schemas.microsoft.com/office/drawing/2014/main" id="{E823E6F6-DD78-4C23-914E-8692B2FCD68A}"/>
              </a:ext>
            </a:extLst>
          </p:cNvPr>
          <p:cNvCxnSpPr/>
          <p:nvPr/>
        </p:nvCxnSpPr>
        <p:spPr>
          <a:xfrm flipH="1" flipV="1">
            <a:off x="5398479" y="5407269"/>
            <a:ext cx="3771898" cy="123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BA80223-28E4-4818-BE97-85E3FE16B7FC}"/>
              </a:ext>
            </a:extLst>
          </p:cNvPr>
          <p:cNvCxnSpPr>
            <a:cxnSpLocks/>
          </p:cNvCxnSpPr>
          <p:nvPr/>
        </p:nvCxnSpPr>
        <p:spPr>
          <a:xfrm flipH="1">
            <a:off x="7183315" y="4357540"/>
            <a:ext cx="1890348" cy="724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741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D0926-509C-4713-823F-7C4882E6492F}"/>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E97120F6-E548-4AAB-A51C-103789470726}"/>
              </a:ext>
            </a:extLst>
          </p:cNvPr>
          <p:cNvSpPr>
            <a:spLocks noGrp="1"/>
          </p:cNvSpPr>
          <p:nvPr>
            <p:ph idx="1"/>
          </p:nvPr>
        </p:nvSpPr>
        <p:spPr/>
        <p:txBody>
          <a:bodyPr/>
          <a:lstStyle/>
          <a:p>
            <a:pPr marL="514350" indent="-514350">
              <a:buFont typeface="+mj-lt"/>
              <a:buAutoNum type="arabicPeriod"/>
            </a:pPr>
            <a:r>
              <a:rPr lang="en-US" dirty="0"/>
              <a:t>Install Raspbian</a:t>
            </a:r>
          </a:p>
          <a:p>
            <a:pPr marL="514350" indent="-514350">
              <a:buFont typeface="+mj-lt"/>
              <a:buAutoNum type="arabicPeriod"/>
            </a:pPr>
            <a:r>
              <a:rPr lang="en-US" dirty="0"/>
              <a:t>Connect to Pi</a:t>
            </a:r>
          </a:p>
        </p:txBody>
      </p:sp>
    </p:spTree>
    <p:extLst>
      <p:ext uri="{BB962C8B-B14F-4D97-AF65-F5344CB8AC3E}">
        <p14:creationId xmlns:p14="http://schemas.microsoft.com/office/powerpoint/2010/main" val="33237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857DC-BE0F-4CC1-96D2-99EECDE383A3}"/>
              </a:ext>
            </a:extLst>
          </p:cNvPr>
          <p:cNvSpPr>
            <a:spLocks noGrp="1"/>
          </p:cNvSpPr>
          <p:nvPr>
            <p:ph type="title"/>
          </p:nvPr>
        </p:nvSpPr>
        <p:spPr/>
        <p:txBody>
          <a:bodyPr/>
          <a:lstStyle/>
          <a:p>
            <a:r>
              <a:rPr lang="en-US" dirty="0" err="1"/>
              <a:t>RaspberryPi</a:t>
            </a:r>
            <a:r>
              <a:rPr lang="en-US" dirty="0"/>
              <a:t> internal </a:t>
            </a:r>
            <a:r>
              <a:rPr lang="en-US" dirty="0" err="1"/>
              <a:t>ip</a:t>
            </a:r>
            <a:r>
              <a:rPr lang="en-US" dirty="0"/>
              <a:t> address</a:t>
            </a:r>
          </a:p>
        </p:txBody>
      </p:sp>
      <p:sp>
        <p:nvSpPr>
          <p:cNvPr id="3" name="Content Placeholder 2">
            <a:extLst>
              <a:ext uri="{FF2B5EF4-FFF2-40B4-BE49-F238E27FC236}">
                <a16:creationId xmlns:a16="http://schemas.microsoft.com/office/drawing/2014/main" id="{52CBFADD-E6FD-463B-AE8C-8619BD3C6BEC}"/>
              </a:ext>
            </a:extLst>
          </p:cNvPr>
          <p:cNvSpPr>
            <a:spLocks noGrp="1"/>
          </p:cNvSpPr>
          <p:nvPr>
            <p:ph idx="1"/>
          </p:nvPr>
        </p:nvSpPr>
        <p:spPr/>
        <p:txBody>
          <a:bodyPr/>
          <a:lstStyle/>
          <a:p>
            <a:r>
              <a:rPr lang="en-US" dirty="0"/>
              <a:t>Method 2: Find </a:t>
            </a:r>
            <a:r>
              <a:rPr lang="en-US" dirty="0" err="1"/>
              <a:t>ip</a:t>
            </a:r>
            <a:r>
              <a:rPr lang="en-US" dirty="0"/>
              <a:t> address through 3</a:t>
            </a:r>
            <a:r>
              <a:rPr lang="en-US" baseline="30000" dirty="0"/>
              <a:t>rd</a:t>
            </a:r>
            <a:r>
              <a:rPr lang="en-US" dirty="0"/>
              <a:t> party app</a:t>
            </a:r>
          </a:p>
          <a:p>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id="{397F9FE0-1E2C-4702-9D5E-FB4497B2D3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637" y="2417191"/>
            <a:ext cx="3036832" cy="4075684"/>
          </a:xfrm>
          <a:prstGeom prst="rect">
            <a:avLst/>
          </a:prstGeom>
        </p:spPr>
      </p:pic>
      <p:sp>
        <p:nvSpPr>
          <p:cNvPr id="7" name="TextBox 6">
            <a:extLst>
              <a:ext uri="{FF2B5EF4-FFF2-40B4-BE49-F238E27FC236}">
                <a16:creationId xmlns:a16="http://schemas.microsoft.com/office/drawing/2014/main" id="{693E91A2-4714-4F5A-A9ED-51124B7CBD2C}"/>
              </a:ext>
            </a:extLst>
          </p:cNvPr>
          <p:cNvSpPr txBox="1"/>
          <p:nvPr/>
        </p:nvSpPr>
        <p:spPr>
          <a:xfrm>
            <a:off x="6567854" y="2593731"/>
            <a:ext cx="3657600" cy="1477328"/>
          </a:xfrm>
          <a:prstGeom prst="rect">
            <a:avLst/>
          </a:prstGeom>
          <a:noFill/>
        </p:spPr>
        <p:txBody>
          <a:bodyPr wrap="square" rtlCol="0">
            <a:spAutoFit/>
          </a:bodyPr>
          <a:lstStyle/>
          <a:p>
            <a:r>
              <a:rPr lang="en-US" dirty="0"/>
              <a:t>In this case I used </a:t>
            </a:r>
            <a:r>
              <a:rPr lang="en-US" dirty="0" err="1"/>
              <a:t>Fing</a:t>
            </a:r>
            <a:r>
              <a:rPr lang="en-US" dirty="0"/>
              <a:t>. </a:t>
            </a:r>
            <a:r>
              <a:rPr lang="en-US" dirty="0" err="1"/>
              <a:t>Fing</a:t>
            </a:r>
            <a:r>
              <a:rPr lang="en-US" dirty="0"/>
              <a:t> is a popular application available for both android and iOS. All you have to do is be on the same network as your Pi and it will show up</a:t>
            </a:r>
          </a:p>
        </p:txBody>
      </p:sp>
      <p:sp>
        <p:nvSpPr>
          <p:cNvPr id="8" name="TextBox 7">
            <a:extLst>
              <a:ext uri="{FF2B5EF4-FFF2-40B4-BE49-F238E27FC236}">
                <a16:creationId xmlns:a16="http://schemas.microsoft.com/office/drawing/2014/main" id="{862B7576-2E6E-4A5E-9590-5566EB98EC52}"/>
              </a:ext>
            </a:extLst>
          </p:cNvPr>
          <p:cNvSpPr txBox="1"/>
          <p:nvPr/>
        </p:nvSpPr>
        <p:spPr>
          <a:xfrm>
            <a:off x="6734908" y="4475285"/>
            <a:ext cx="3036832" cy="369332"/>
          </a:xfrm>
          <a:prstGeom prst="rect">
            <a:avLst/>
          </a:prstGeom>
          <a:noFill/>
        </p:spPr>
        <p:txBody>
          <a:bodyPr wrap="square" rtlCol="0">
            <a:spAutoFit/>
          </a:bodyPr>
          <a:lstStyle/>
          <a:p>
            <a:r>
              <a:rPr lang="en-US" dirty="0"/>
              <a:t>My Pi’s </a:t>
            </a:r>
            <a:r>
              <a:rPr lang="en-US" dirty="0" err="1"/>
              <a:t>ip</a:t>
            </a:r>
            <a:r>
              <a:rPr lang="en-US" dirty="0"/>
              <a:t> address</a:t>
            </a:r>
          </a:p>
        </p:txBody>
      </p:sp>
      <p:cxnSp>
        <p:nvCxnSpPr>
          <p:cNvPr id="10" name="Straight Arrow Connector 9">
            <a:extLst>
              <a:ext uri="{FF2B5EF4-FFF2-40B4-BE49-F238E27FC236}">
                <a16:creationId xmlns:a16="http://schemas.microsoft.com/office/drawing/2014/main" id="{87D78610-9005-444D-8DEE-DBBD1660171F}"/>
              </a:ext>
            </a:extLst>
          </p:cNvPr>
          <p:cNvCxnSpPr>
            <a:stCxn id="8" idx="1"/>
          </p:cNvCxnSpPr>
          <p:nvPr/>
        </p:nvCxnSpPr>
        <p:spPr>
          <a:xfrm flipH="1" flipV="1">
            <a:off x="2919046" y="4396154"/>
            <a:ext cx="3815862" cy="263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322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F8EA-3629-4B25-9D38-897FB6B6A30D}"/>
              </a:ext>
            </a:extLst>
          </p:cNvPr>
          <p:cNvSpPr>
            <a:spLocks noGrp="1"/>
          </p:cNvSpPr>
          <p:nvPr>
            <p:ph type="title"/>
          </p:nvPr>
        </p:nvSpPr>
        <p:spPr/>
        <p:txBody>
          <a:bodyPr/>
          <a:lstStyle/>
          <a:p>
            <a:r>
              <a:rPr lang="en-US" dirty="0" err="1"/>
              <a:t>RaspberryPi</a:t>
            </a:r>
            <a:r>
              <a:rPr lang="en-US" dirty="0"/>
              <a:t> internal </a:t>
            </a:r>
            <a:r>
              <a:rPr lang="en-US" dirty="0" err="1"/>
              <a:t>ip</a:t>
            </a:r>
            <a:r>
              <a:rPr lang="en-US" dirty="0"/>
              <a:t> address</a:t>
            </a:r>
          </a:p>
        </p:txBody>
      </p:sp>
      <p:sp>
        <p:nvSpPr>
          <p:cNvPr id="3" name="Content Placeholder 2">
            <a:extLst>
              <a:ext uri="{FF2B5EF4-FFF2-40B4-BE49-F238E27FC236}">
                <a16:creationId xmlns:a16="http://schemas.microsoft.com/office/drawing/2014/main" id="{FE7AEE2C-1A62-4EF2-AD0F-27F5B11A8B5A}"/>
              </a:ext>
            </a:extLst>
          </p:cNvPr>
          <p:cNvSpPr>
            <a:spLocks noGrp="1"/>
          </p:cNvSpPr>
          <p:nvPr>
            <p:ph idx="1"/>
          </p:nvPr>
        </p:nvSpPr>
        <p:spPr/>
        <p:txBody>
          <a:bodyPr/>
          <a:lstStyle/>
          <a:p>
            <a:r>
              <a:rPr lang="en-US" dirty="0"/>
              <a:t>Method 3: Plug your pi into a monitor and look it up manually</a:t>
            </a:r>
          </a:p>
          <a:p>
            <a:endParaRPr lang="en-US" dirty="0"/>
          </a:p>
        </p:txBody>
      </p:sp>
      <p:pic>
        <p:nvPicPr>
          <p:cNvPr id="5" name="Picture 4" descr="A screenshot of text&#10;&#10;Description generated with very high confidence">
            <a:extLst>
              <a:ext uri="{FF2B5EF4-FFF2-40B4-BE49-F238E27FC236}">
                <a16:creationId xmlns:a16="http://schemas.microsoft.com/office/drawing/2014/main" id="{F573E294-D823-40E4-964C-1C10E37C7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70" y="2755412"/>
            <a:ext cx="6897431" cy="3556488"/>
          </a:xfrm>
          <a:prstGeom prst="rect">
            <a:avLst/>
          </a:prstGeom>
        </p:spPr>
      </p:pic>
      <p:sp>
        <p:nvSpPr>
          <p:cNvPr id="6" name="TextBox 5">
            <a:extLst>
              <a:ext uri="{FF2B5EF4-FFF2-40B4-BE49-F238E27FC236}">
                <a16:creationId xmlns:a16="http://schemas.microsoft.com/office/drawing/2014/main" id="{E3324CEA-12D8-4052-A2CA-0610D0CE16F9}"/>
              </a:ext>
            </a:extLst>
          </p:cNvPr>
          <p:cNvSpPr txBox="1"/>
          <p:nvPr/>
        </p:nvSpPr>
        <p:spPr>
          <a:xfrm>
            <a:off x="8625254" y="2532185"/>
            <a:ext cx="2963008" cy="369332"/>
          </a:xfrm>
          <a:prstGeom prst="rect">
            <a:avLst/>
          </a:prstGeom>
          <a:noFill/>
        </p:spPr>
        <p:txBody>
          <a:bodyPr wrap="square" rtlCol="0">
            <a:spAutoFit/>
          </a:bodyPr>
          <a:lstStyle/>
          <a:p>
            <a:r>
              <a:rPr lang="en-US" dirty="0"/>
              <a:t>Enter this command</a:t>
            </a:r>
          </a:p>
        </p:txBody>
      </p:sp>
      <p:cxnSp>
        <p:nvCxnSpPr>
          <p:cNvPr id="8" name="Straight Arrow Connector 7">
            <a:extLst>
              <a:ext uri="{FF2B5EF4-FFF2-40B4-BE49-F238E27FC236}">
                <a16:creationId xmlns:a16="http://schemas.microsoft.com/office/drawing/2014/main" id="{B70A9681-5DFE-4C11-8870-070DFCAC411E}"/>
              </a:ext>
            </a:extLst>
          </p:cNvPr>
          <p:cNvCxnSpPr>
            <a:stCxn id="6" idx="1"/>
          </p:cNvCxnSpPr>
          <p:nvPr/>
        </p:nvCxnSpPr>
        <p:spPr>
          <a:xfrm flipH="1">
            <a:off x="3323492" y="2716851"/>
            <a:ext cx="5301762" cy="553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7C0F6BA-8C35-41BF-B1BF-B040D95FFB8E}"/>
              </a:ext>
            </a:extLst>
          </p:cNvPr>
          <p:cNvSpPr txBox="1"/>
          <p:nvPr/>
        </p:nvSpPr>
        <p:spPr>
          <a:xfrm>
            <a:off x="8625254" y="3956484"/>
            <a:ext cx="2479431" cy="369332"/>
          </a:xfrm>
          <a:prstGeom prst="rect">
            <a:avLst/>
          </a:prstGeom>
          <a:noFill/>
        </p:spPr>
        <p:txBody>
          <a:bodyPr wrap="square" rtlCol="0">
            <a:spAutoFit/>
          </a:bodyPr>
          <a:lstStyle/>
          <a:p>
            <a:r>
              <a:rPr lang="en-US" dirty="0"/>
              <a:t>Your internal </a:t>
            </a:r>
            <a:r>
              <a:rPr lang="en-US" dirty="0" err="1"/>
              <a:t>ip</a:t>
            </a:r>
            <a:r>
              <a:rPr lang="en-US" dirty="0"/>
              <a:t> address</a:t>
            </a:r>
          </a:p>
        </p:txBody>
      </p:sp>
      <p:cxnSp>
        <p:nvCxnSpPr>
          <p:cNvPr id="11" name="Straight Arrow Connector 10">
            <a:extLst>
              <a:ext uri="{FF2B5EF4-FFF2-40B4-BE49-F238E27FC236}">
                <a16:creationId xmlns:a16="http://schemas.microsoft.com/office/drawing/2014/main" id="{4E7BAC58-D62E-4715-BECB-26770241E55B}"/>
              </a:ext>
            </a:extLst>
          </p:cNvPr>
          <p:cNvCxnSpPr>
            <a:stCxn id="9" idx="1"/>
          </p:cNvCxnSpPr>
          <p:nvPr/>
        </p:nvCxnSpPr>
        <p:spPr>
          <a:xfrm flipH="1">
            <a:off x="3323492" y="4141150"/>
            <a:ext cx="5301762" cy="10990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B924838-CD16-4C84-98A6-849594256A0F}"/>
              </a:ext>
            </a:extLst>
          </p:cNvPr>
          <p:cNvSpPr/>
          <p:nvPr/>
        </p:nvSpPr>
        <p:spPr>
          <a:xfrm>
            <a:off x="2435469" y="5187462"/>
            <a:ext cx="808893" cy="1582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72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2FB9E-D0F1-40C8-8017-1BA2DD9E08BD}"/>
              </a:ext>
            </a:extLst>
          </p:cNvPr>
          <p:cNvSpPr>
            <a:spLocks noGrp="1"/>
          </p:cNvSpPr>
          <p:nvPr>
            <p:ph type="title"/>
          </p:nvPr>
        </p:nvSpPr>
        <p:spPr/>
        <p:txBody>
          <a:bodyPr/>
          <a:lstStyle/>
          <a:p>
            <a:r>
              <a:rPr lang="en-US" dirty="0" err="1"/>
              <a:t>ssh</a:t>
            </a:r>
            <a:r>
              <a:rPr lang="en-US" dirty="0"/>
              <a:t> into your pi</a:t>
            </a:r>
          </a:p>
        </p:txBody>
      </p:sp>
      <p:sp>
        <p:nvSpPr>
          <p:cNvPr id="6" name="TextBox 5">
            <a:extLst>
              <a:ext uri="{FF2B5EF4-FFF2-40B4-BE49-F238E27FC236}">
                <a16:creationId xmlns:a16="http://schemas.microsoft.com/office/drawing/2014/main" id="{88B652EE-3EF6-4716-A900-72C67BD4CC25}"/>
              </a:ext>
            </a:extLst>
          </p:cNvPr>
          <p:cNvSpPr txBox="1"/>
          <p:nvPr/>
        </p:nvSpPr>
        <p:spPr>
          <a:xfrm>
            <a:off x="7913077" y="738554"/>
            <a:ext cx="2206869" cy="369332"/>
          </a:xfrm>
          <a:prstGeom prst="rect">
            <a:avLst/>
          </a:prstGeom>
          <a:noFill/>
        </p:spPr>
        <p:txBody>
          <a:bodyPr wrap="square" rtlCol="0">
            <a:spAutoFit/>
          </a:bodyPr>
          <a:lstStyle/>
          <a:p>
            <a:endParaRPr lang="en-US" dirty="0"/>
          </a:p>
        </p:txBody>
      </p:sp>
      <p:pic>
        <p:nvPicPr>
          <p:cNvPr id="10" name="Content Placeholder 9">
            <a:extLst>
              <a:ext uri="{FF2B5EF4-FFF2-40B4-BE49-F238E27FC236}">
                <a16:creationId xmlns:a16="http://schemas.microsoft.com/office/drawing/2014/main" id="{A8760765-7791-4D56-B49A-86D1FD758466}"/>
              </a:ext>
            </a:extLst>
          </p:cNvPr>
          <p:cNvPicPr>
            <a:picLocks noGrp="1" noChangeAspect="1"/>
          </p:cNvPicPr>
          <p:nvPr>
            <p:ph idx="1"/>
          </p:nvPr>
        </p:nvPicPr>
        <p:blipFill>
          <a:blip r:embed="rId2"/>
          <a:stretch>
            <a:fillRect/>
          </a:stretch>
        </p:blipFill>
        <p:spPr>
          <a:xfrm>
            <a:off x="2557462" y="1848644"/>
            <a:ext cx="7077075" cy="4305300"/>
          </a:xfrm>
          <a:prstGeom prst="rect">
            <a:avLst/>
          </a:prstGeom>
        </p:spPr>
      </p:pic>
      <p:sp>
        <p:nvSpPr>
          <p:cNvPr id="11" name="TextBox 10">
            <a:extLst>
              <a:ext uri="{FF2B5EF4-FFF2-40B4-BE49-F238E27FC236}">
                <a16:creationId xmlns:a16="http://schemas.microsoft.com/office/drawing/2014/main" id="{EA783746-C611-4D61-84F0-D379F748003F}"/>
              </a:ext>
            </a:extLst>
          </p:cNvPr>
          <p:cNvSpPr txBox="1"/>
          <p:nvPr/>
        </p:nvSpPr>
        <p:spPr>
          <a:xfrm>
            <a:off x="7737231" y="457200"/>
            <a:ext cx="2980592" cy="1200329"/>
          </a:xfrm>
          <a:prstGeom prst="rect">
            <a:avLst/>
          </a:prstGeom>
          <a:noFill/>
        </p:spPr>
        <p:txBody>
          <a:bodyPr wrap="square" rtlCol="0">
            <a:spAutoFit/>
          </a:bodyPr>
          <a:lstStyle/>
          <a:p>
            <a:r>
              <a:rPr lang="en-US" dirty="0"/>
              <a:t>1. Run this command to </a:t>
            </a:r>
            <a:r>
              <a:rPr lang="en-US" dirty="0" err="1"/>
              <a:t>ssh</a:t>
            </a:r>
            <a:r>
              <a:rPr lang="en-US" dirty="0"/>
              <a:t> into your pi. Replace the </a:t>
            </a:r>
            <a:r>
              <a:rPr lang="en-US" dirty="0" err="1"/>
              <a:t>ip</a:t>
            </a:r>
            <a:r>
              <a:rPr lang="en-US" dirty="0"/>
              <a:t> address with your </a:t>
            </a:r>
            <a:r>
              <a:rPr lang="en-US" dirty="0" err="1"/>
              <a:t>ip</a:t>
            </a:r>
            <a:r>
              <a:rPr lang="en-US" dirty="0"/>
              <a:t> address from the previous section</a:t>
            </a:r>
          </a:p>
        </p:txBody>
      </p:sp>
    </p:spTree>
    <p:extLst>
      <p:ext uri="{BB962C8B-B14F-4D97-AF65-F5344CB8AC3E}">
        <p14:creationId xmlns:p14="http://schemas.microsoft.com/office/powerpoint/2010/main" val="672435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2FB9E-D0F1-40C8-8017-1BA2DD9E08BD}"/>
              </a:ext>
            </a:extLst>
          </p:cNvPr>
          <p:cNvSpPr>
            <a:spLocks noGrp="1"/>
          </p:cNvSpPr>
          <p:nvPr>
            <p:ph type="title"/>
          </p:nvPr>
        </p:nvSpPr>
        <p:spPr/>
        <p:txBody>
          <a:bodyPr/>
          <a:lstStyle/>
          <a:p>
            <a:r>
              <a:rPr lang="en-US" dirty="0" err="1"/>
              <a:t>ssh</a:t>
            </a:r>
            <a:r>
              <a:rPr lang="en-US" dirty="0"/>
              <a:t> into your pi</a:t>
            </a:r>
          </a:p>
        </p:txBody>
      </p:sp>
      <p:sp>
        <p:nvSpPr>
          <p:cNvPr id="6" name="TextBox 5">
            <a:extLst>
              <a:ext uri="{FF2B5EF4-FFF2-40B4-BE49-F238E27FC236}">
                <a16:creationId xmlns:a16="http://schemas.microsoft.com/office/drawing/2014/main" id="{88B652EE-3EF6-4716-A900-72C67BD4CC25}"/>
              </a:ext>
            </a:extLst>
          </p:cNvPr>
          <p:cNvSpPr txBox="1"/>
          <p:nvPr/>
        </p:nvSpPr>
        <p:spPr>
          <a:xfrm>
            <a:off x="7913077" y="738554"/>
            <a:ext cx="2206869" cy="369332"/>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EA783746-C611-4D61-84F0-D379F748003F}"/>
              </a:ext>
            </a:extLst>
          </p:cNvPr>
          <p:cNvSpPr txBox="1"/>
          <p:nvPr/>
        </p:nvSpPr>
        <p:spPr>
          <a:xfrm>
            <a:off x="7737231" y="457200"/>
            <a:ext cx="2980592" cy="369332"/>
          </a:xfrm>
          <a:prstGeom prst="rect">
            <a:avLst/>
          </a:prstGeom>
          <a:noFill/>
        </p:spPr>
        <p:txBody>
          <a:bodyPr wrap="square" rtlCol="0">
            <a:spAutoFit/>
          </a:bodyPr>
          <a:lstStyle/>
          <a:p>
            <a:r>
              <a:rPr lang="en-US" dirty="0"/>
              <a:t>2. Type yes to accept</a:t>
            </a:r>
          </a:p>
        </p:txBody>
      </p:sp>
      <p:pic>
        <p:nvPicPr>
          <p:cNvPr id="5" name="Content Placeholder 4">
            <a:extLst>
              <a:ext uri="{FF2B5EF4-FFF2-40B4-BE49-F238E27FC236}">
                <a16:creationId xmlns:a16="http://schemas.microsoft.com/office/drawing/2014/main" id="{FFFEBECA-2442-46DD-BA2D-F80913417CC6}"/>
              </a:ext>
            </a:extLst>
          </p:cNvPr>
          <p:cNvPicPr>
            <a:picLocks noGrp="1" noChangeAspect="1"/>
          </p:cNvPicPr>
          <p:nvPr>
            <p:ph idx="1"/>
          </p:nvPr>
        </p:nvPicPr>
        <p:blipFill>
          <a:blip r:embed="rId2"/>
          <a:stretch>
            <a:fillRect/>
          </a:stretch>
        </p:blipFill>
        <p:spPr>
          <a:xfrm>
            <a:off x="2538412" y="1843881"/>
            <a:ext cx="7115175" cy="4314825"/>
          </a:xfrm>
          <a:prstGeom prst="rect">
            <a:avLst/>
          </a:prstGeom>
        </p:spPr>
      </p:pic>
    </p:spTree>
    <p:extLst>
      <p:ext uri="{BB962C8B-B14F-4D97-AF65-F5344CB8AC3E}">
        <p14:creationId xmlns:p14="http://schemas.microsoft.com/office/powerpoint/2010/main" val="1642491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2FB9E-D0F1-40C8-8017-1BA2DD9E08BD}"/>
              </a:ext>
            </a:extLst>
          </p:cNvPr>
          <p:cNvSpPr>
            <a:spLocks noGrp="1"/>
          </p:cNvSpPr>
          <p:nvPr>
            <p:ph type="title"/>
          </p:nvPr>
        </p:nvSpPr>
        <p:spPr/>
        <p:txBody>
          <a:bodyPr/>
          <a:lstStyle/>
          <a:p>
            <a:r>
              <a:rPr lang="en-US" dirty="0" err="1"/>
              <a:t>ssh</a:t>
            </a:r>
            <a:r>
              <a:rPr lang="en-US" dirty="0"/>
              <a:t> into your pi</a:t>
            </a:r>
          </a:p>
        </p:txBody>
      </p:sp>
      <p:sp>
        <p:nvSpPr>
          <p:cNvPr id="6" name="TextBox 5">
            <a:extLst>
              <a:ext uri="{FF2B5EF4-FFF2-40B4-BE49-F238E27FC236}">
                <a16:creationId xmlns:a16="http://schemas.microsoft.com/office/drawing/2014/main" id="{88B652EE-3EF6-4716-A900-72C67BD4CC25}"/>
              </a:ext>
            </a:extLst>
          </p:cNvPr>
          <p:cNvSpPr txBox="1"/>
          <p:nvPr/>
        </p:nvSpPr>
        <p:spPr>
          <a:xfrm>
            <a:off x="7913077" y="738554"/>
            <a:ext cx="2206869" cy="369332"/>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EA783746-C611-4D61-84F0-D379F748003F}"/>
              </a:ext>
            </a:extLst>
          </p:cNvPr>
          <p:cNvSpPr txBox="1"/>
          <p:nvPr/>
        </p:nvSpPr>
        <p:spPr>
          <a:xfrm>
            <a:off x="7737231" y="457200"/>
            <a:ext cx="2980592" cy="1477328"/>
          </a:xfrm>
          <a:prstGeom prst="rect">
            <a:avLst/>
          </a:prstGeom>
          <a:noFill/>
        </p:spPr>
        <p:txBody>
          <a:bodyPr wrap="square" rtlCol="0">
            <a:spAutoFit/>
          </a:bodyPr>
          <a:lstStyle/>
          <a:p>
            <a:r>
              <a:rPr lang="en-US" dirty="0"/>
              <a:t>3. Enter your password. The default password is ‘raspberry’. Although no text appears, your input is being recorded</a:t>
            </a:r>
          </a:p>
        </p:txBody>
      </p:sp>
      <p:pic>
        <p:nvPicPr>
          <p:cNvPr id="8" name="Content Placeholder 7" descr="A screenshot of a computer screen&#10;&#10;Description generated with very high confidence">
            <a:extLst>
              <a:ext uri="{FF2B5EF4-FFF2-40B4-BE49-F238E27FC236}">
                <a16:creationId xmlns:a16="http://schemas.microsoft.com/office/drawing/2014/main" id="{C11229F5-C1B3-4599-A6F3-4239636599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1846" y="1995532"/>
            <a:ext cx="6469039" cy="3921421"/>
          </a:xfrm>
        </p:spPr>
      </p:pic>
    </p:spTree>
    <p:extLst>
      <p:ext uri="{BB962C8B-B14F-4D97-AF65-F5344CB8AC3E}">
        <p14:creationId xmlns:p14="http://schemas.microsoft.com/office/powerpoint/2010/main" val="609856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2FB9E-D0F1-40C8-8017-1BA2DD9E08BD}"/>
              </a:ext>
            </a:extLst>
          </p:cNvPr>
          <p:cNvSpPr>
            <a:spLocks noGrp="1"/>
          </p:cNvSpPr>
          <p:nvPr>
            <p:ph type="title"/>
          </p:nvPr>
        </p:nvSpPr>
        <p:spPr/>
        <p:txBody>
          <a:bodyPr/>
          <a:lstStyle/>
          <a:p>
            <a:r>
              <a:rPr lang="en-US" dirty="0" err="1"/>
              <a:t>ssh</a:t>
            </a:r>
            <a:r>
              <a:rPr lang="en-US" dirty="0"/>
              <a:t> into your pi</a:t>
            </a:r>
          </a:p>
        </p:txBody>
      </p:sp>
      <p:sp>
        <p:nvSpPr>
          <p:cNvPr id="6" name="TextBox 5">
            <a:extLst>
              <a:ext uri="{FF2B5EF4-FFF2-40B4-BE49-F238E27FC236}">
                <a16:creationId xmlns:a16="http://schemas.microsoft.com/office/drawing/2014/main" id="{88B652EE-3EF6-4716-A900-72C67BD4CC25}"/>
              </a:ext>
            </a:extLst>
          </p:cNvPr>
          <p:cNvSpPr txBox="1"/>
          <p:nvPr/>
        </p:nvSpPr>
        <p:spPr>
          <a:xfrm>
            <a:off x="7913077" y="738554"/>
            <a:ext cx="2206869" cy="369332"/>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EA783746-C611-4D61-84F0-D379F748003F}"/>
              </a:ext>
            </a:extLst>
          </p:cNvPr>
          <p:cNvSpPr txBox="1"/>
          <p:nvPr/>
        </p:nvSpPr>
        <p:spPr>
          <a:xfrm>
            <a:off x="6672995" y="306626"/>
            <a:ext cx="2980592" cy="923330"/>
          </a:xfrm>
          <a:prstGeom prst="rect">
            <a:avLst/>
          </a:prstGeom>
          <a:noFill/>
        </p:spPr>
        <p:txBody>
          <a:bodyPr wrap="square" rtlCol="0">
            <a:spAutoFit/>
          </a:bodyPr>
          <a:lstStyle/>
          <a:p>
            <a:r>
              <a:rPr lang="en-US" dirty="0"/>
              <a:t>4. Assuming everything was done correctly, you are now connected to your pi</a:t>
            </a:r>
          </a:p>
        </p:txBody>
      </p:sp>
      <p:pic>
        <p:nvPicPr>
          <p:cNvPr id="7" name="Content Placeholder 6">
            <a:extLst>
              <a:ext uri="{FF2B5EF4-FFF2-40B4-BE49-F238E27FC236}">
                <a16:creationId xmlns:a16="http://schemas.microsoft.com/office/drawing/2014/main" id="{B6BFE241-15BF-4E3C-B5A7-EF390196706D}"/>
              </a:ext>
            </a:extLst>
          </p:cNvPr>
          <p:cNvPicPr>
            <a:picLocks noGrp="1" noChangeAspect="1"/>
          </p:cNvPicPr>
          <p:nvPr>
            <p:ph idx="1"/>
          </p:nvPr>
        </p:nvPicPr>
        <p:blipFill>
          <a:blip r:embed="rId2"/>
          <a:stretch>
            <a:fillRect/>
          </a:stretch>
        </p:blipFill>
        <p:spPr>
          <a:xfrm>
            <a:off x="2538412" y="1877219"/>
            <a:ext cx="7115175" cy="4248150"/>
          </a:xfrm>
          <a:prstGeom prst="rect">
            <a:avLst/>
          </a:prstGeom>
        </p:spPr>
      </p:pic>
    </p:spTree>
    <p:extLst>
      <p:ext uri="{BB962C8B-B14F-4D97-AF65-F5344CB8AC3E}">
        <p14:creationId xmlns:p14="http://schemas.microsoft.com/office/powerpoint/2010/main" val="3727900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9EE68-BE8C-4BEC-8074-17D3F0BA5DC5}"/>
              </a:ext>
            </a:extLst>
          </p:cNvPr>
          <p:cNvSpPr>
            <a:spLocks noGrp="1"/>
          </p:cNvSpPr>
          <p:nvPr>
            <p:ph type="title"/>
          </p:nvPr>
        </p:nvSpPr>
        <p:spPr/>
        <p:txBody>
          <a:bodyPr/>
          <a:lstStyle/>
          <a:p>
            <a:r>
              <a:rPr lang="en-US" dirty="0"/>
              <a:t>Enable VNC</a:t>
            </a:r>
          </a:p>
        </p:txBody>
      </p:sp>
      <p:pic>
        <p:nvPicPr>
          <p:cNvPr id="4" name="Content Placeholder 3">
            <a:extLst>
              <a:ext uri="{FF2B5EF4-FFF2-40B4-BE49-F238E27FC236}">
                <a16:creationId xmlns:a16="http://schemas.microsoft.com/office/drawing/2014/main" id="{CCF2FC33-46C3-40B0-84F6-340402322D53}"/>
              </a:ext>
            </a:extLst>
          </p:cNvPr>
          <p:cNvPicPr>
            <a:picLocks noGrp="1" noChangeAspect="1"/>
          </p:cNvPicPr>
          <p:nvPr>
            <p:ph idx="1"/>
          </p:nvPr>
        </p:nvPicPr>
        <p:blipFill>
          <a:blip r:embed="rId2"/>
          <a:stretch>
            <a:fillRect/>
          </a:stretch>
        </p:blipFill>
        <p:spPr>
          <a:xfrm>
            <a:off x="2547937" y="1872456"/>
            <a:ext cx="7096125" cy="4257675"/>
          </a:xfrm>
          <a:prstGeom prst="rect">
            <a:avLst/>
          </a:prstGeom>
        </p:spPr>
      </p:pic>
      <p:sp>
        <p:nvSpPr>
          <p:cNvPr id="5" name="TextBox 4">
            <a:extLst>
              <a:ext uri="{FF2B5EF4-FFF2-40B4-BE49-F238E27FC236}">
                <a16:creationId xmlns:a16="http://schemas.microsoft.com/office/drawing/2014/main" id="{341DA411-8BB8-42E9-A610-C6D96348AF6C}"/>
              </a:ext>
            </a:extLst>
          </p:cNvPr>
          <p:cNvSpPr txBox="1"/>
          <p:nvPr/>
        </p:nvSpPr>
        <p:spPr>
          <a:xfrm>
            <a:off x="5855676" y="704740"/>
            <a:ext cx="4141177" cy="646331"/>
          </a:xfrm>
          <a:prstGeom prst="rect">
            <a:avLst/>
          </a:prstGeom>
          <a:noFill/>
        </p:spPr>
        <p:txBody>
          <a:bodyPr wrap="square" rtlCol="0">
            <a:spAutoFit/>
          </a:bodyPr>
          <a:lstStyle/>
          <a:p>
            <a:r>
              <a:rPr lang="en-US" dirty="0"/>
              <a:t>1. While connected to your pi enter this command</a:t>
            </a:r>
          </a:p>
        </p:txBody>
      </p:sp>
    </p:spTree>
    <p:extLst>
      <p:ext uri="{BB962C8B-B14F-4D97-AF65-F5344CB8AC3E}">
        <p14:creationId xmlns:p14="http://schemas.microsoft.com/office/powerpoint/2010/main" val="3390349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9EE68-BE8C-4BEC-8074-17D3F0BA5DC5}"/>
              </a:ext>
            </a:extLst>
          </p:cNvPr>
          <p:cNvSpPr>
            <a:spLocks noGrp="1"/>
          </p:cNvSpPr>
          <p:nvPr>
            <p:ph type="title"/>
          </p:nvPr>
        </p:nvSpPr>
        <p:spPr/>
        <p:txBody>
          <a:bodyPr/>
          <a:lstStyle/>
          <a:p>
            <a:r>
              <a:rPr lang="en-US" dirty="0"/>
              <a:t>Enable VNC</a:t>
            </a:r>
          </a:p>
        </p:txBody>
      </p:sp>
      <p:sp>
        <p:nvSpPr>
          <p:cNvPr id="5" name="TextBox 4">
            <a:extLst>
              <a:ext uri="{FF2B5EF4-FFF2-40B4-BE49-F238E27FC236}">
                <a16:creationId xmlns:a16="http://schemas.microsoft.com/office/drawing/2014/main" id="{341DA411-8BB8-42E9-A610-C6D96348AF6C}"/>
              </a:ext>
            </a:extLst>
          </p:cNvPr>
          <p:cNvSpPr txBox="1"/>
          <p:nvPr/>
        </p:nvSpPr>
        <p:spPr>
          <a:xfrm>
            <a:off x="5855676" y="704740"/>
            <a:ext cx="4141177" cy="646331"/>
          </a:xfrm>
          <a:prstGeom prst="rect">
            <a:avLst/>
          </a:prstGeom>
          <a:noFill/>
        </p:spPr>
        <p:txBody>
          <a:bodyPr wrap="square" rtlCol="0">
            <a:spAutoFit/>
          </a:bodyPr>
          <a:lstStyle/>
          <a:p>
            <a:r>
              <a:rPr lang="en-US" dirty="0"/>
              <a:t>2. Using the arrow keys, type down to option 5 Interfacing Options and hit enter </a:t>
            </a:r>
          </a:p>
        </p:txBody>
      </p:sp>
      <p:pic>
        <p:nvPicPr>
          <p:cNvPr id="7" name="Content Placeholder 6">
            <a:extLst>
              <a:ext uri="{FF2B5EF4-FFF2-40B4-BE49-F238E27FC236}">
                <a16:creationId xmlns:a16="http://schemas.microsoft.com/office/drawing/2014/main" id="{2CCD32EA-5A9B-4D11-9072-A8E7983D2BC3}"/>
              </a:ext>
            </a:extLst>
          </p:cNvPr>
          <p:cNvPicPr>
            <a:picLocks noGrp="1" noChangeAspect="1"/>
          </p:cNvPicPr>
          <p:nvPr>
            <p:ph idx="1"/>
          </p:nvPr>
        </p:nvPicPr>
        <p:blipFill>
          <a:blip r:embed="rId2"/>
          <a:stretch>
            <a:fillRect/>
          </a:stretch>
        </p:blipFill>
        <p:spPr>
          <a:xfrm>
            <a:off x="2566987" y="1848644"/>
            <a:ext cx="7058025" cy="4305300"/>
          </a:xfrm>
          <a:prstGeom prst="rect">
            <a:avLst/>
          </a:prstGeom>
        </p:spPr>
      </p:pic>
    </p:spTree>
    <p:extLst>
      <p:ext uri="{BB962C8B-B14F-4D97-AF65-F5344CB8AC3E}">
        <p14:creationId xmlns:p14="http://schemas.microsoft.com/office/powerpoint/2010/main" val="1816034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9EE68-BE8C-4BEC-8074-17D3F0BA5DC5}"/>
              </a:ext>
            </a:extLst>
          </p:cNvPr>
          <p:cNvSpPr>
            <a:spLocks noGrp="1"/>
          </p:cNvSpPr>
          <p:nvPr>
            <p:ph type="title"/>
          </p:nvPr>
        </p:nvSpPr>
        <p:spPr/>
        <p:txBody>
          <a:bodyPr/>
          <a:lstStyle/>
          <a:p>
            <a:r>
              <a:rPr lang="en-US" dirty="0"/>
              <a:t>Enable VNC</a:t>
            </a:r>
          </a:p>
        </p:txBody>
      </p:sp>
      <p:sp>
        <p:nvSpPr>
          <p:cNvPr id="5" name="TextBox 4">
            <a:extLst>
              <a:ext uri="{FF2B5EF4-FFF2-40B4-BE49-F238E27FC236}">
                <a16:creationId xmlns:a16="http://schemas.microsoft.com/office/drawing/2014/main" id="{341DA411-8BB8-42E9-A610-C6D96348AF6C}"/>
              </a:ext>
            </a:extLst>
          </p:cNvPr>
          <p:cNvSpPr txBox="1"/>
          <p:nvPr/>
        </p:nvSpPr>
        <p:spPr>
          <a:xfrm>
            <a:off x="5855676" y="704740"/>
            <a:ext cx="4141177" cy="646331"/>
          </a:xfrm>
          <a:prstGeom prst="rect">
            <a:avLst/>
          </a:prstGeom>
          <a:noFill/>
        </p:spPr>
        <p:txBody>
          <a:bodyPr wrap="square" rtlCol="0">
            <a:spAutoFit/>
          </a:bodyPr>
          <a:lstStyle/>
          <a:p>
            <a:r>
              <a:rPr lang="en-US" dirty="0"/>
              <a:t>3. Using the arrow keys, type down to option 3 VNC and hit enter </a:t>
            </a:r>
          </a:p>
        </p:txBody>
      </p:sp>
      <p:pic>
        <p:nvPicPr>
          <p:cNvPr id="7" name="Content Placeholder 6">
            <a:extLst>
              <a:ext uri="{FF2B5EF4-FFF2-40B4-BE49-F238E27FC236}">
                <a16:creationId xmlns:a16="http://schemas.microsoft.com/office/drawing/2014/main" id="{39D4AADD-C4DA-4835-8DDA-8794D26F4AA5}"/>
              </a:ext>
            </a:extLst>
          </p:cNvPr>
          <p:cNvPicPr>
            <a:picLocks noGrp="1" noChangeAspect="1"/>
          </p:cNvPicPr>
          <p:nvPr>
            <p:ph idx="1"/>
          </p:nvPr>
        </p:nvPicPr>
        <p:blipFill>
          <a:blip r:embed="rId2"/>
          <a:stretch>
            <a:fillRect/>
          </a:stretch>
        </p:blipFill>
        <p:spPr>
          <a:xfrm>
            <a:off x="2547937" y="1853406"/>
            <a:ext cx="7096125" cy="4295775"/>
          </a:xfrm>
          <a:prstGeom prst="rect">
            <a:avLst/>
          </a:prstGeom>
        </p:spPr>
      </p:pic>
    </p:spTree>
    <p:extLst>
      <p:ext uri="{BB962C8B-B14F-4D97-AF65-F5344CB8AC3E}">
        <p14:creationId xmlns:p14="http://schemas.microsoft.com/office/powerpoint/2010/main" val="1242873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9EE68-BE8C-4BEC-8074-17D3F0BA5DC5}"/>
              </a:ext>
            </a:extLst>
          </p:cNvPr>
          <p:cNvSpPr>
            <a:spLocks noGrp="1"/>
          </p:cNvSpPr>
          <p:nvPr>
            <p:ph type="title"/>
          </p:nvPr>
        </p:nvSpPr>
        <p:spPr/>
        <p:txBody>
          <a:bodyPr/>
          <a:lstStyle/>
          <a:p>
            <a:r>
              <a:rPr lang="en-US" dirty="0"/>
              <a:t>Enable VNC</a:t>
            </a:r>
          </a:p>
        </p:txBody>
      </p:sp>
      <p:sp>
        <p:nvSpPr>
          <p:cNvPr id="5" name="TextBox 4">
            <a:extLst>
              <a:ext uri="{FF2B5EF4-FFF2-40B4-BE49-F238E27FC236}">
                <a16:creationId xmlns:a16="http://schemas.microsoft.com/office/drawing/2014/main" id="{341DA411-8BB8-42E9-A610-C6D96348AF6C}"/>
              </a:ext>
            </a:extLst>
          </p:cNvPr>
          <p:cNvSpPr txBox="1"/>
          <p:nvPr/>
        </p:nvSpPr>
        <p:spPr>
          <a:xfrm>
            <a:off x="5855676" y="704740"/>
            <a:ext cx="4141177" cy="646331"/>
          </a:xfrm>
          <a:prstGeom prst="rect">
            <a:avLst/>
          </a:prstGeom>
          <a:noFill/>
        </p:spPr>
        <p:txBody>
          <a:bodyPr wrap="square" rtlCol="0">
            <a:spAutoFit/>
          </a:bodyPr>
          <a:lstStyle/>
          <a:p>
            <a:r>
              <a:rPr lang="en-US" dirty="0"/>
              <a:t>3. Using the arrow keys, select yes and hit enter</a:t>
            </a:r>
          </a:p>
        </p:txBody>
      </p:sp>
      <p:pic>
        <p:nvPicPr>
          <p:cNvPr id="6" name="Content Placeholder 5">
            <a:extLst>
              <a:ext uri="{FF2B5EF4-FFF2-40B4-BE49-F238E27FC236}">
                <a16:creationId xmlns:a16="http://schemas.microsoft.com/office/drawing/2014/main" id="{F0536239-B84D-48EA-939E-F8EF183ECDB9}"/>
              </a:ext>
            </a:extLst>
          </p:cNvPr>
          <p:cNvPicPr>
            <a:picLocks noGrp="1" noChangeAspect="1"/>
          </p:cNvPicPr>
          <p:nvPr>
            <p:ph idx="1"/>
          </p:nvPr>
        </p:nvPicPr>
        <p:blipFill>
          <a:blip r:embed="rId2"/>
          <a:stretch>
            <a:fillRect/>
          </a:stretch>
        </p:blipFill>
        <p:spPr>
          <a:xfrm>
            <a:off x="2547937" y="1867694"/>
            <a:ext cx="7096125" cy="4267200"/>
          </a:xfrm>
          <a:prstGeom prst="rect">
            <a:avLst/>
          </a:prstGeom>
        </p:spPr>
      </p:pic>
    </p:spTree>
    <p:extLst>
      <p:ext uri="{BB962C8B-B14F-4D97-AF65-F5344CB8AC3E}">
        <p14:creationId xmlns:p14="http://schemas.microsoft.com/office/powerpoint/2010/main" val="4021365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0C03B-ABEE-4C7E-AB6C-235F46DB3B16}"/>
              </a:ext>
            </a:extLst>
          </p:cNvPr>
          <p:cNvSpPr>
            <a:spLocks noGrp="1"/>
          </p:cNvSpPr>
          <p:nvPr>
            <p:ph type="title"/>
          </p:nvPr>
        </p:nvSpPr>
        <p:spPr/>
        <p:txBody>
          <a:bodyPr/>
          <a:lstStyle/>
          <a:p>
            <a:r>
              <a:rPr lang="en-US" dirty="0"/>
              <a:t>Installing Raspbian</a:t>
            </a:r>
          </a:p>
        </p:txBody>
      </p:sp>
      <p:sp>
        <p:nvSpPr>
          <p:cNvPr id="3" name="Content Placeholder 2">
            <a:extLst>
              <a:ext uri="{FF2B5EF4-FFF2-40B4-BE49-F238E27FC236}">
                <a16:creationId xmlns:a16="http://schemas.microsoft.com/office/drawing/2014/main" id="{FA0F0074-CB94-4B03-B068-C312172DBD62}"/>
              </a:ext>
            </a:extLst>
          </p:cNvPr>
          <p:cNvSpPr>
            <a:spLocks noGrp="1"/>
          </p:cNvSpPr>
          <p:nvPr>
            <p:ph idx="1"/>
          </p:nvPr>
        </p:nvSpPr>
        <p:spPr/>
        <p:txBody>
          <a:bodyPr/>
          <a:lstStyle/>
          <a:p>
            <a:r>
              <a:rPr lang="en-US" dirty="0">
                <a:hlinkClick r:id="rId2"/>
              </a:rPr>
              <a:t>https://www.raspberrypi.org/downloads/raspbian/</a:t>
            </a:r>
            <a:endParaRPr lang="en-US" dirty="0"/>
          </a:p>
          <a:p>
            <a:pPr marL="0" indent="0">
              <a:buNone/>
            </a:pPr>
            <a:endParaRPr lang="en-US" dirty="0"/>
          </a:p>
        </p:txBody>
      </p:sp>
      <p:pic>
        <p:nvPicPr>
          <p:cNvPr id="4" name="Picture 3">
            <a:extLst>
              <a:ext uri="{FF2B5EF4-FFF2-40B4-BE49-F238E27FC236}">
                <a16:creationId xmlns:a16="http://schemas.microsoft.com/office/drawing/2014/main" id="{76103E1D-FA4C-4C1D-BAE0-833197421889}"/>
              </a:ext>
            </a:extLst>
          </p:cNvPr>
          <p:cNvPicPr>
            <a:picLocks noChangeAspect="1"/>
          </p:cNvPicPr>
          <p:nvPr/>
        </p:nvPicPr>
        <p:blipFill>
          <a:blip r:embed="rId3"/>
          <a:stretch>
            <a:fillRect/>
          </a:stretch>
        </p:blipFill>
        <p:spPr>
          <a:xfrm>
            <a:off x="2797021" y="2319311"/>
            <a:ext cx="6597958" cy="4376763"/>
          </a:xfrm>
          <a:prstGeom prst="rect">
            <a:avLst/>
          </a:prstGeom>
        </p:spPr>
      </p:pic>
      <p:sp>
        <p:nvSpPr>
          <p:cNvPr id="5" name="TextBox 4">
            <a:extLst>
              <a:ext uri="{FF2B5EF4-FFF2-40B4-BE49-F238E27FC236}">
                <a16:creationId xmlns:a16="http://schemas.microsoft.com/office/drawing/2014/main" id="{4EB9D803-0142-4B48-9230-F08B35996AEF}"/>
              </a:ext>
            </a:extLst>
          </p:cNvPr>
          <p:cNvSpPr txBox="1"/>
          <p:nvPr/>
        </p:nvSpPr>
        <p:spPr>
          <a:xfrm>
            <a:off x="7622931" y="843240"/>
            <a:ext cx="3217984" cy="369332"/>
          </a:xfrm>
          <a:prstGeom prst="rect">
            <a:avLst/>
          </a:prstGeom>
          <a:noFill/>
        </p:spPr>
        <p:txBody>
          <a:bodyPr wrap="square" rtlCol="0">
            <a:spAutoFit/>
          </a:bodyPr>
          <a:lstStyle/>
          <a:p>
            <a:r>
              <a:rPr lang="en-US" dirty="0"/>
              <a:t>1. Download </a:t>
            </a:r>
            <a:r>
              <a:rPr lang="en-US" dirty="0" err="1"/>
              <a:t>Raspbain</a:t>
            </a:r>
            <a:endParaRPr lang="en-US" dirty="0"/>
          </a:p>
        </p:txBody>
      </p:sp>
    </p:spTree>
    <p:extLst>
      <p:ext uri="{BB962C8B-B14F-4D97-AF65-F5344CB8AC3E}">
        <p14:creationId xmlns:p14="http://schemas.microsoft.com/office/powerpoint/2010/main" val="1119279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9EE68-BE8C-4BEC-8074-17D3F0BA5DC5}"/>
              </a:ext>
            </a:extLst>
          </p:cNvPr>
          <p:cNvSpPr>
            <a:spLocks noGrp="1"/>
          </p:cNvSpPr>
          <p:nvPr>
            <p:ph type="title"/>
          </p:nvPr>
        </p:nvSpPr>
        <p:spPr/>
        <p:txBody>
          <a:bodyPr/>
          <a:lstStyle/>
          <a:p>
            <a:r>
              <a:rPr lang="en-US" dirty="0"/>
              <a:t>Enable VNC</a:t>
            </a:r>
          </a:p>
        </p:txBody>
      </p:sp>
      <p:sp>
        <p:nvSpPr>
          <p:cNvPr id="5" name="TextBox 4">
            <a:extLst>
              <a:ext uri="{FF2B5EF4-FFF2-40B4-BE49-F238E27FC236}">
                <a16:creationId xmlns:a16="http://schemas.microsoft.com/office/drawing/2014/main" id="{341DA411-8BB8-42E9-A610-C6D96348AF6C}"/>
              </a:ext>
            </a:extLst>
          </p:cNvPr>
          <p:cNvSpPr txBox="1"/>
          <p:nvPr/>
        </p:nvSpPr>
        <p:spPr>
          <a:xfrm>
            <a:off x="5855676" y="704740"/>
            <a:ext cx="4141177" cy="369332"/>
          </a:xfrm>
          <a:prstGeom prst="rect">
            <a:avLst/>
          </a:prstGeom>
          <a:noFill/>
        </p:spPr>
        <p:txBody>
          <a:bodyPr wrap="square" rtlCol="0">
            <a:spAutoFit/>
          </a:bodyPr>
          <a:lstStyle/>
          <a:p>
            <a:r>
              <a:rPr lang="en-US" dirty="0"/>
              <a:t>4. VNC is now enabled</a:t>
            </a:r>
          </a:p>
        </p:txBody>
      </p:sp>
      <p:pic>
        <p:nvPicPr>
          <p:cNvPr id="7" name="Content Placeholder 6">
            <a:extLst>
              <a:ext uri="{FF2B5EF4-FFF2-40B4-BE49-F238E27FC236}">
                <a16:creationId xmlns:a16="http://schemas.microsoft.com/office/drawing/2014/main" id="{2F7FD3DA-208F-441F-B45E-6AFCDEC3D209}"/>
              </a:ext>
            </a:extLst>
          </p:cNvPr>
          <p:cNvPicPr>
            <a:picLocks noGrp="1" noChangeAspect="1"/>
          </p:cNvPicPr>
          <p:nvPr>
            <p:ph idx="1"/>
          </p:nvPr>
        </p:nvPicPr>
        <p:blipFill>
          <a:blip r:embed="rId2"/>
          <a:stretch>
            <a:fillRect/>
          </a:stretch>
        </p:blipFill>
        <p:spPr>
          <a:xfrm>
            <a:off x="2543175" y="1858169"/>
            <a:ext cx="7105650" cy="4286250"/>
          </a:xfrm>
          <a:prstGeom prst="rect">
            <a:avLst/>
          </a:prstGeom>
        </p:spPr>
      </p:pic>
    </p:spTree>
    <p:extLst>
      <p:ext uri="{BB962C8B-B14F-4D97-AF65-F5344CB8AC3E}">
        <p14:creationId xmlns:p14="http://schemas.microsoft.com/office/powerpoint/2010/main" val="1580011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9EE68-BE8C-4BEC-8074-17D3F0BA5DC5}"/>
              </a:ext>
            </a:extLst>
          </p:cNvPr>
          <p:cNvSpPr>
            <a:spLocks noGrp="1"/>
          </p:cNvSpPr>
          <p:nvPr>
            <p:ph type="title"/>
          </p:nvPr>
        </p:nvSpPr>
        <p:spPr/>
        <p:txBody>
          <a:bodyPr/>
          <a:lstStyle/>
          <a:p>
            <a:r>
              <a:rPr lang="en-US" dirty="0"/>
              <a:t>Enable VNC</a:t>
            </a:r>
          </a:p>
        </p:txBody>
      </p:sp>
      <p:sp>
        <p:nvSpPr>
          <p:cNvPr id="5" name="TextBox 4">
            <a:extLst>
              <a:ext uri="{FF2B5EF4-FFF2-40B4-BE49-F238E27FC236}">
                <a16:creationId xmlns:a16="http://schemas.microsoft.com/office/drawing/2014/main" id="{341DA411-8BB8-42E9-A610-C6D96348AF6C}"/>
              </a:ext>
            </a:extLst>
          </p:cNvPr>
          <p:cNvSpPr txBox="1"/>
          <p:nvPr/>
        </p:nvSpPr>
        <p:spPr>
          <a:xfrm>
            <a:off x="5855676" y="704740"/>
            <a:ext cx="4141177" cy="923330"/>
          </a:xfrm>
          <a:prstGeom prst="rect">
            <a:avLst/>
          </a:prstGeom>
          <a:noFill/>
        </p:spPr>
        <p:txBody>
          <a:bodyPr wrap="square" rtlCol="0">
            <a:spAutoFit/>
          </a:bodyPr>
          <a:lstStyle/>
          <a:p>
            <a:r>
              <a:rPr lang="en-US" dirty="0"/>
              <a:t>5. Using the arrow keys, type right to highlight finish and hit enter to exit</a:t>
            </a:r>
          </a:p>
          <a:p>
            <a:r>
              <a:rPr lang="en-US" dirty="0"/>
              <a:t> </a:t>
            </a:r>
          </a:p>
        </p:txBody>
      </p:sp>
      <p:pic>
        <p:nvPicPr>
          <p:cNvPr id="8" name="Content Placeholder 7">
            <a:extLst>
              <a:ext uri="{FF2B5EF4-FFF2-40B4-BE49-F238E27FC236}">
                <a16:creationId xmlns:a16="http://schemas.microsoft.com/office/drawing/2014/main" id="{3619BF05-2F11-4E65-895D-4E578E4E7B55}"/>
              </a:ext>
            </a:extLst>
          </p:cNvPr>
          <p:cNvPicPr>
            <a:picLocks noGrp="1" noChangeAspect="1"/>
          </p:cNvPicPr>
          <p:nvPr>
            <p:ph idx="1"/>
          </p:nvPr>
        </p:nvPicPr>
        <p:blipFill>
          <a:blip r:embed="rId2"/>
          <a:stretch>
            <a:fillRect/>
          </a:stretch>
        </p:blipFill>
        <p:spPr>
          <a:xfrm>
            <a:off x="2562225" y="1858169"/>
            <a:ext cx="7067550" cy="4286250"/>
          </a:xfrm>
          <a:prstGeom prst="rect">
            <a:avLst/>
          </a:prstGeom>
        </p:spPr>
      </p:pic>
    </p:spTree>
    <p:extLst>
      <p:ext uri="{BB962C8B-B14F-4D97-AF65-F5344CB8AC3E}">
        <p14:creationId xmlns:p14="http://schemas.microsoft.com/office/powerpoint/2010/main" val="1654896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3AE61-599E-4044-8C9D-C2805893C7A5}"/>
              </a:ext>
            </a:extLst>
          </p:cNvPr>
          <p:cNvSpPr>
            <a:spLocks noGrp="1"/>
          </p:cNvSpPr>
          <p:nvPr>
            <p:ph type="title"/>
          </p:nvPr>
        </p:nvSpPr>
        <p:spPr/>
        <p:txBody>
          <a:bodyPr/>
          <a:lstStyle/>
          <a:p>
            <a:r>
              <a:rPr lang="en-US" dirty="0"/>
              <a:t>Download a </a:t>
            </a:r>
            <a:r>
              <a:rPr lang="en-US" dirty="0" err="1"/>
              <a:t>vnc</a:t>
            </a:r>
            <a:r>
              <a:rPr lang="en-US" dirty="0"/>
              <a:t> viewer you don’t have one</a:t>
            </a:r>
          </a:p>
        </p:txBody>
      </p:sp>
      <p:pic>
        <p:nvPicPr>
          <p:cNvPr id="4" name="Content Placeholder 3">
            <a:extLst>
              <a:ext uri="{FF2B5EF4-FFF2-40B4-BE49-F238E27FC236}">
                <a16:creationId xmlns:a16="http://schemas.microsoft.com/office/drawing/2014/main" id="{3488B655-EA85-4758-BE00-76AFF79E6749}"/>
              </a:ext>
            </a:extLst>
          </p:cNvPr>
          <p:cNvPicPr>
            <a:picLocks noGrp="1" noChangeAspect="1"/>
          </p:cNvPicPr>
          <p:nvPr>
            <p:ph idx="1"/>
          </p:nvPr>
        </p:nvPicPr>
        <p:blipFill>
          <a:blip r:embed="rId2"/>
          <a:stretch>
            <a:fillRect/>
          </a:stretch>
        </p:blipFill>
        <p:spPr>
          <a:xfrm>
            <a:off x="1105228" y="1825625"/>
            <a:ext cx="9981544" cy="4351338"/>
          </a:xfrm>
          <a:prstGeom prst="rect">
            <a:avLst/>
          </a:prstGeom>
        </p:spPr>
      </p:pic>
      <p:sp>
        <p:nvSpPr>
          <p:cNvPr id="5" name="TextBox 4">
            <a:extLst>
              <a:ext uri="{FF2B5EF4-FFF2-40B4-BE49-F238E27FC236}">
                <a16:creationId xmlns:a16="http://schemas.microsoft.com/office/drawing/2014/main" id="{008F451E-5A4F-4B6B-BA5A-9E1227A359C4}"/>
              </a:ext>
            </a:extLst>
          </p:cNvPr>
          <p:cNvSpPr txBox="1"/>
          <p:nvPr/>
        </p:nvSpPr>
        <p:spPr>
          <a:xfrm>
            <a:off x="3411416" y="1388825"/>
            <a:ext cx="6110654" cy="369332"/>
          </a:xfrm>
          <a:prstGeom prst="rect">
            <a:avLst/>
          </a:prstGeom>
          <a:noFill/>
        </p:spPr>
        <p:txBody>
          <a:bodyPr wrap="square" rtlCol="0">
            <a:spAutoFit/>
          </a:bodyPr>
          <a:lstStyle/>
          <a:p>
            <a:r>
              <a:rPr lang="en-US" dirty="0"/>
              <a:t>https://www.realvnc.com/en/connect/download/viewer/</a:t>
            </a:r>
          </a:p>
        </p:txBody>
      </p:sp>
    </p:spTree>
    <p:extLst>
      <p:ext uri="{BB962C8B-B14F-4D97-AF65-F5344CB8AC3E}">
        <p14:creationId xmlns:p14="http://schemas.microsoft.com/office/powerpoint/2010/main" val="2371437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EDB35-3914-4157-BFED-E5A6A1B058EC}"/>
              </a:ext>
            </a:extLst>
          </p:cNvPr>
          <p:cNvSpPr>
            <a:spLocks noGrp="1"/>
          </p:cNvSpPr>
          <p:nvPr>
            <p:ph type="title"/>
          </p:nvPr>
        </p:nvSpPr>
        <p:spPr/>
        <p:txBody>
          <a:bodyPr/>
          <a:lstStyle/>
          <a:p>
            <a:r>
              <a:rPr lang="en-US" dirty="0"/>
              <a:t>Using VNC Viewer</a:t>
            </a:r>
          </a:p>
        </p:txBody>
      </p:sp>
      <p:pic>
        <p:nvPicPr>
          <p:cNvPr id="4" name="Content Placeholder 3">
            <a:extLst>
              <a:ext uri="{FF2B5EF4-FFF2-40B4-BE49-F238E27FC236}">
                <a16:creationId xmlns:a16="http://schemas.microsoft.com/office/drawing/2014/main" id="{57DD2FD5-40CE-477C-A136-7F0AA18E7BF2}"/>
              </a:ext>
            </a:extLst>
          </p:cNvPr>
          <p:cNvPicPr>
            <a:picLocks noGrp="1" noChangeAspect="1"/>
          </p:cNvPicPr>
          <p:nvPr>
            <p:ph idx="1"/>
          </p:nvPr>
        </p:nvPicPr>
        <p:blipFill>
          <a:blip r:embed="rId2"/>
          <a:stretch>
            <a:fillRect/>
          </a:stretch>
        </p:blipFill>
        <p:spPr>
          <a:xfrm>
            <a:off x="838200" y="3147139"/>
            <a:ext cx="10515600" cy="1708310"/>
          </a:xfrm>
          <a:prstGeom prst="rect">
            <a:avLst/>
          </a:prstGeom>
        </p:spPr>
      </p:pic>
      <p:sp>
        <p:nvSpPr>
          <p:cNvPr id="5" name="TextBox 4">
            <a:extLst>
              <a:ext uri="{FF2B5EF4-FFF2-40B4-BE49-F238E27FC236}">
                <a16:creationId xmlns:a16="http://schemas.microsoft.com/office/drawing/2014/main" id="{EDA2254F-93D2-470E-8762-F8E7DD5C3F73}"/>
              </a:ext>
            </a:extLst>
          </p:cNvPr>
          <p:cNvSpPr txBox="1"/>
          <p:nvPr/>
        </p:nvSpPr>
        <p:spPr>
          <a:xfrm>
            <a:off x="838200" y="1772582"/>
            <a:ext cx="4413739" cy="646331"/>
          </a:xfrm>
          <a:prstGeom prst="rect">
            <a:avLst/>
          </a:prstGeom>
          <a:noFill/>
        </p:spPr>
        <p:txBody>
          <a:bodyPr wrap="square" rtlCol="0">
            <a:spAutoFit/>
          </a:bodyPr>
          <a:lstStyle/>
          <a:p>
            <a:r>
              <a:rPr lang="en-US" dirty="0"/>
              <a:t>Type your </a:t>
            </a:r>
            <a:r>
              <a:rPr lang="en-US" dirty="0" err="1"/>
              <a:t>ip</a:t>
            </a:r>
            <a:r>
              <a:rPr lang="en-US" dirty="0"/>
              <a:t> address into the search bar and hit enter</a:t>
            </a:r>
          </a:p>
        </p:txBody>
      </p:sp>
    </p:spTree>
    <p:extLst>
      <p:ext uri="{BB962C8B-B14F-4D97-AF65-F5344CB8AC3E}">
        <p14:creationId xmlns:p14="http://schemas.microsoft.com/office/powerpoint/2010/main" val="2235851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54526-84EE-4071-A8CF-C162568D7156}"/>
              </a:ext>
            </a:extLst>
          </p:cNvPr>
          <p:cNvSpPr>
            <a:spLocks noGrp="1"/>
          </p:cNvSpPr>
          <p:nvPr>
            <p:ph type="title"/>
          </p:nvPr>
        </p:nvSpPr>
        <p:spPr/>
        <p:txBody>
          <a:bodyPr/>
          <a:lstStyle/>
          <a:p>
            <a:r>
              <a:rPr lang="en-US" dirty="0"/>
              <a:t>Using VNC Viewer</a:t>
            </a:r>
          </a:p>
        </p:txBody>
      </p:sp>
      <p:pic>
        <p:nvPicPr>
          <p:cNvPr id="4" name="Content Placeholder 3">
            <a:extLst>
              <a:ext uri="{FF2B5EF4-FFF2-40B4-BE49-F238E27FC236}">
                <a16:creationId xmlns:a16="http://schemas.microsoft.com/office/drawing/2014/main" id="{26216011-957A-4078-9826-10844E4D554F}"/>
              </a:ext>
            </a:extLst>
          </p:cNvPr>
          <p:cNvPicPr>
            <a:picLocks noGrp="1" noChangeAspect="1"/>
          </p:cNvPicPr>
          <p:nvPr>
            <p:ph idx="1"/>
          </p:nvPr>
        </p:nvPicPr>
        <p:blipFill>
          <a:blip r:embed="rId2"/>
          <a:stretch>
            <a:fillRect/>
          </a:stretch>
        </p:blipFill>
        <p:spPr>
          <a:xfrm>
            <a:off x="3209925" y="1881981"/>
            <a:ext cx="5772150" cy="4238625"/>
          </a:xfrm>
          <a:prstGeom prst="rect">
            <a:avLst/>
          </a:prstGeom>
        </p:spPr>
      </p:pic>
      <p:sp>
        <p:nvSpPr>
          <p:cNvPr id="5" name="TextBox 4">
            <a:extLst>
              <a:ext uri="{FF2B5EF4-FFF2-40B4-BE49-F238E27FC236}">
                <a16:creationId xmlns:a16="http://schemas.microsoft.com/office/drawing/2014/main" id="{00039302-5ED0-4C1C-BBAF-478AED55DDE3}"/>
              </a:ext>
            </a:extLst>
          </p:cNvPr>
          <p:cNvSpPr txBox="1"/>
          <p:nvPr/>
        </p:nvSpPr>
        <p:spPr>
          <a:xfrm>
            <a:off x="6576647" y="1027906"/>
            <a:ext cx="2242131" cy="369332"/>
          </a:xfrm>
          <a:prstGeom prst="rect">
            <a:avLst/>
          </a:prstGeom>
          <a:noFill/>
        </p:spPr>
        <p:txBody>
          <a:bodyPr wrap="square" rtlCol="0">
            <a:spAutoFit/>
          </a:bodyPr>
          <a:lstStyle/>
          <a:p>
            <a:r>
              <a:rPr lang="en-US" dirty="0"/>
              <a:t>Select continue</a:t>
            </a:r>
          </a:p>
        </p:txBody>
      </p:sp>
      <p:cxnSp>
        <p:nvCxnSpPr>
          <p:cNvPr id="7" name="Straight Arrow Connector 6">
            <a:extLst>
              <a:ext uri="{FF2B5EF4-FFF2-40B4-BE49-F238E27FC236}">
                <a16:creationId xmlns:a16="http://schemas.microsoft.com/office/drawing/2014/main" id="{0E3B475E-4CDD-4CBD-92E1-E162EBD21943}"/>
              </a:ext>
            </a:extLst>
          </p:cNvPr>
          <p:cNvCxnSpPr/>
          <p:nvPr/>
        </p:nvCxnSpPr>
        <p:spPr>
          <a:xfrm flipH="1">
            <a:off x="6989885" y="1318846"/>
            <a:ext cx="193430" cy="368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062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6C2A-13E0-4619-9499-A484924328D4}"/>
              </a:ext>
            </a:extLst>
          </p:cNvPr>
          <p:cNvSpPr>
            <a:spLocks noGrp="1"/>
          </p:cNvSpPr>
          <p:nvPr>
            <p:ph type="title"/>
          </p:nvPr>
        </p:nvSpPr>
        <p:spPr/>
        <p:txBody>
          <a:bodyPr/>
          <a:lstStyle/>
          <a:p>
            <a:r>
              <a:rPr lang="en-US" dirty="0"/>
              <a:t>Using VNC Viewer</a:t>
            </a:r>
          </a:p>
        </p:txBody>
      </p:sp>
      <p:pic>
        <p:nvPicPr>
          <p:cNvPr id="5" name="Content Placeholder 4">
            <a:extLst>
              <a:ext uri="{FF2B5EF4-FFF2-40B4-BE49-F238E27FC236}">
                <a16:creationId xmlns:a16="http://schemas.microsoft.com/office/drawing/2014/main" id="{E1FE70C4-1B53-4E04-994F-ED2863F7767F}"/>
              </a:ext>
            </a:extLst>
          </p:cNvPr>
          <p:cNvPicPr>
            <a:picLocks noGrp="1" noChangeAspect="1"/>
          </p:cNvPicPr>
          <p:nvPr>
            <p:ph idx="1"/>
          </p:nvPr>
        </p:nvPicPr>
        <p:blipFill>
          <a:blip r:embed="rId2"/>
          <a:stretch>
            <a:fillRect/>
          </a:stretch>
        </p:blipFill>
        <p:spPr>
          <a:xfrm>
            <a:off x="3190875" y="1891506"/>
            <a:ext cx="5810250" cy="4219575"/>
          </a:xfrm>
          <a:prstGeom prst="rect">
            <a:avLst/>
          </a:prstGeom>
        </p:spPr>
      </p:pic>
      <p:sp>
        <p:nvSpPr>
          <p:cNvPr id="6" name="TextBox 5">
            <a:extLst>
              <a:ext uri="{FF2B5EF4-FFF2-40B4-BE49-F238E27FC236}">
                <a16:creationId xmlns:a16="http://schemas.microsoft.com/office/drawing/2014/main" id="{5AEA613D-6D7B-4992-AC63-F61B283B8EF3}"/>
              </a:ext>
            </a:extLst>
          </p:cNvPr>
          <p:cNvSpPr txBox="1"/>
          <p:nvPr/>
        </p:nvSpPr>
        <p:spPr>
          <a:xfrm>
            <a:off x="7839808" y="693958"/>
            <a:ext cx="3244362" cy="923330"/>
          </a:xfrm>
          <a:prstGeom prst="rect">
            <a:avLst/>
          </a:prstGeom>
          <a:noFill/>
        </p:spPr>
        <p:txBody>
          <a:bodyPr wrap="square" rtlCol="0">
            <a:spAutoFit/>
          </a:bodyPr>
          <a:lstStyle/>
          <a:p>
            <a:r>
              <a:rPr lang="en-US" dirty="0"/>
              <a:t>Your default username will be ‘pi’ and your default password will be ‘raspberry’</a:t>
            </a:r>
          </a:p>
        </p:txBody>
      </p:sp>
      <p:sp>
        <p:nvSpPr>
          <p:cNvPr id="7" name="TextBox 6">
            <a:extLst>
              <a:ext uri="{FF2B5EF4-FFF2-40B4-BE49-F238E27FC236}">
                <a16:creationId xmlns:a16="http://schemas.microsoft.com/office/drawing/2014/main" id="{1DEBA9F1-4D7B-453E-A662-FE30EDF20550}"/>
              </a:ext>
            </a:extLst>
          </p:cNvPr>
          <p:cNvSpPr txBox="1"/>
          <p:nvPr/>
        </p:nvSpPr>
        <p:spPr>
          <a:xfrm>
            <a:off x="9469315" y="2628900"/>
            <a:ext cx="1494693" cy="646331"/>
          </a:xfrm>
          <a:prstGeom prst="rect">
            <a:avLst/>
          </a:prstGeom>
          <a:noFill/>
        </p:spPr>
        <p:txBody>
          <a:bodyPr wrap="square" rtlCol="0">
            <a:spAutoFit/>
          </a:bodyPr>
          <a:lstStyle/>
          <a:p>
            <a:r>
              <a:rPr lang="en-US" dirty="0"/>
              <a:t>Hit Ok to connect</a:t>
            </a:r>
          </a:p>
        </p:txBody>
      </p:sp>
      <p:cxnSp>
        <p:nvCxnSpPr>
          <p:cNvPr id="9" name="Straight Arrow Connector 8">
            <a:extLst>
              <a:ext uri="{FF2B5EF4-FFF2-40B4-BE49-F238E27FC236}">
                <a16:creationId xmlns:a16="http://schemas.microsoft.com/office/drawing/2014/main" id="{BE8CE335-A422-4A93-B371-B071703A8727}"/>
              </a:ext>
            </a:extLst>
          </p:cNvPr>
          <p:cNvCxnSpPr>
            <a:stCxn id="7" idx="1"/>
          </p:cNvCxnSpPr>
          <p:nvPr/>
        </p:nvCxnSpPr>
        <p:spPr>
          <a:xfrm flipH="1">
            <a:off x="6717323" y="2952066"/>
            <a:ext cx="2751992" cy="20507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827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48010-17E1-4FBB-B010-C6CBF3A6A80F}"/>
              </a:ext>
            </a:extLst>
          </p:cNvPr>
          <p:cNvSpPr>
            <a:spLocks noGrp="1"/>
          </p:cNvSpPr>
          <p:nvPr>
            <p:ph type="title"/>
          </p:nvPr>
        </p:nvSpPr>
        <p:spPr/>
        <p:txBody>
          <a:bodyPr/>
          <a:lstStyle/>
          <a:p>
            <a:r>
              <a:rPr lang="en-US" dirty="0"/>
              <a:t>Using VNC Viewer</a:t>
            </a:r>
          </a:p>
        </p:txBody>
      </p:sp>
      <p:pic>
        <p:nvPicPr>
          <p:cNvPr id="4" name="Content Placeholder 3">
            <a:extLst>
              <a:ext uri="{FF2B5EF4-FFF2-40B4-BE49-F238E27FC236}">
                <a16:creationId xmlns:a16="http://schemas.microsoft.com/office/drawing/2014/main" id="{6A7AF9AB-45A3-42C1-AB2E-C637A4B513BE}"/>
              </a:ext>
            </a:extLst>
          </p:cNvPr>
          <p:cNvPicPr>
            <a:picLocks noGrp="1" noChangeAspect="1"/>
          </p:cNvPicPr>
          <p:nvPr>
            <p:ph idx="1"/>
          </p:nvPr>
        </p:nvPicPr>
        <p:blipFill>
          <a:blip r:embed="rId2"/>
          <a:stretch>
            <a:fillRect/>
          </a:stretch>
        </p:blipFill>
        <p:spPr>
          <a:xfrm>
            <a:off x="3071177" y="1825625"/>
            <a:ext cx="6049645" cy="4351338"/>
          </a:xfrm>
          <a:prstGeom prst="rect">
            <a:avLst/>
          </a:prstGeom>
        </p:spPr>
      </p:pic>
      <p:sp>
        <p:nvSpPr>
          <p:cNvPr id="5" name="TextBox 4">
            <a:extLst>
              <a:ext uri="{FF2B5EF4-FFF2-40B4-BE49-F238E27FC236}">
                <a16:creationId xmlns:a16="http://schemas.microsoft.com/office/drawing/2014/main" id="{530289DC-BD94-4353-A7B1-F09A437DF7DC}"/>
              </a:ext>
            </a:extLst>
          </p:cNvPr>
          <p:cNvSpPr txBox="1"/>
          <p:nvPr/>
        </p:nvSpPr>
        <p:spPr>
          <a:xfrm>
            <a:off x="7385539" y="704740"/>
            <a:ext cx="3217984" cy="646331"/>
          </a:xfrm>
          <a:prstGeom prst="rect">
            <a:avLst/>
          </a:prstGeom>
          <a:noFill/>
        </p:spPr>
        <p:txBody>
          <a:bodyPr wrap="square" rtlCol="0">
            <a:spAutoFit/>
          </a:bodyPr>
          <a:lstStyle/>
          <a:p>
            <a:r>
              <a:rPr lang="en-US" dirty="0"/>
              <a:t>You will most likely be shown a low resolution display like this</a:t>
            </a:r>
          </a:p>
        </p:txBody>
      </p:sp>
    </p:spTree>
    <p:extLst>
      <p:ext uri="{BB962C8B-B14F-4D97-AF65-F5344CB8AC3E}">
        <p14:creationId xmlns:p14="http://schemas.microsoft.com/office/powerpoint/2010/main" val="3440338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48010-17E1-4FBB-B010-C6CBF3A6A80F}"/>
              </a:ext>
            </a:extLst>
          </p:cNvPr>
          <p:cNvSpPr>
            <a:spLocks noGrp="1"/>
          </p:cNvSpPr>
          <p:nvPr>
            <p:ph type="title"/>
          </p:nvPr>
        </p:nvSpPr>
        <p:spPr/>
        <p:txBody>
          <a:bodyPr/>
          <a:lstStyle/>
          <a:p>
            <a:r>
              <a:rPr lang="en-US" dirty="0"/>
              <a:t>Using VNC Viewer</a:t>
            </a:r>
          </a:p>
        </p:txBody>
      </p:sp>
      <p:sp>
        <p:nvSpPr>
          <p:cNvPr id="5" name="TextBox 4">
            <a:extLst>
              <a:ext uri="{FF2B5EF4-FFF2-40B4-BE49-F238E27FC236}">
                <a16:creationId xmlns:a16="http://schemas.microsoft.com/office/drawing/2014/main" id="{530289DC-BD94-4353-A7B1-F09A437DF7DC}"/>
              </a:ext>
            </a:extLst>
          </p:cNvPr>
          <p:cNvSpPr txBox="1"/>
          <p:nvPr/>
        </p:nvSpPr>
        <p:spPr>
          <a:xfrm>
            <a:off x="7385539" y="704740"/>
            <a:ext cx="3217984" cy="923330"/>
          </a:xfrm>
          <a:prstGeom prst="rect">
            <a:avLst/>
          </a:prstGeom>
          <a:noFill/>
        </p:spPr>
        <p:txBody>
          <a:bodyPr wrap="square" rtlCol="0">
            <a:spAutoFit/>
          </a:bodyPr>
          <a:lstStyle/>
          <a:p>
            <a:r>
              <a:rPr lang="en-US" dirty="0"/>
              <a:t>Click the raspberry in the top left corner, then navigate and select this option</a:t>
            </a:r>
          </a:p>
        </p:txBody>
      </p:sp>
      <p:pic>
        <p:nvPicPr>
          <p:cNvPr id="8" name="Content Placeholder 7">
            <a:extLst>
              <a:ext uri="{FF2B5EF4-FFF2-40B4-BE49-F238E27FC236}">
                <a16:creationId xmlns:a16="http://schemas.microsoft.com/office/drawing/2014/main" id="{C44A60C1-502E-41FB-BB86-D61731B7F7E4}"/>
              </a:ext>
            </a:extLst>
          </p:cNvPr>
          <p:cNvPicPr>
            <a:picLocks noGrp="1" noChangeAspect="1"/>
          </p:cNvPicPr>
          <p:nvPr>
            <p:ph idx="1"/>
          </p:nvPr>
        </p:nvPicPr>
        <p:blipFill>
          <a:blip r:embed="rId2"/>
          <a:stretch>
            <a:fillRect/>
          </a:stretch>
        </p:blipFill>
        <p:spPr>
          <a:xfrm>
            <a:off x="3068580" y="1825625"/>
            <a:ext cx="6054840" cy="4351338"/>
          </a:xfrm>
          <a:prstGeom prst="rect">
            <a:avLst/>
          </a:prstGeom>
        </p:spPr>
      </p:pic>
    </p:spTree>
    <p:extLst>
      <p:ext uri="{BB962C8B-B14F-4D97-AF65-F5344CB8AC3E}">
        <p14:creationId xmlns:p14="http://schemas.microsoft.com/office/powerpoint/2010/main" val="2645136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48010-17E1-4FBB-B010-C6CBF3A6A80F}"/>
              </a:ext>
            </a:extLst>
          </p:cNvPr>
          <p:cNvSpPr>
            <a:spLocks noGrp="1"/>
          </p:cNvSpPr>
          <p:nvPr>
            <p:ph type="title"/>
          </p:nvPr>
        </p:nvSpPr>
        <p:spPr/>
        <p:txBody>
          <a:bodyPr/>
          <a:lstStyle/>
          <a:p>
            <a:r>
              <a:rPr lang="en-US" dirty="0"/>
              <a:t>Using VNC Viewer</a:t>
            </a:r>
          </a:p>
        </p:txBody>
      </p:sp>
      <p:sp>
        <p:nvSpPr>
          <p:cNvPr id="5" name="TextBox 4">
            <a:extLst>
              <a:ext uri="{FF2B5EF4-FFF2-40B4-BE49-F238E27FC236}">
                <a16:creationId xmlns:a16="http://schemas.microsoft.com/office/drawing/2014/main" id="{530289DC-BD94-4353-A7B1-F09A437DF7DC}"/>
              </a:ext>
            </a:extLst>
          </p:cNvPr>
          <p:cNvSpPr txBox="1"/>
          <p:nvPr/>
        </p:nvSpPr>
        <p:spPr>
          <a:xfrm>
            <a:off x="7385539" y="365125"/>
            <a:ext cx="3217984" cy="1477328"/>
          </a:xfrm>
          <a:prstGeom prst="rect">
            <a:avLst/>
          </a:prstGeom>
          <a:noFill/>
        </p:spPr>
        <p:txBody>
          <a:bodyPr wrap="square" rtlCol="0">
            <a:spAutoFit/>
          </a:bodyPr>
          <a:lstStyle/>
          <a:p>
            <a:r>
              <a:rPr lang="en-US" dirty="0"/>
              <a:t>This is where you will go to change your password. Also you can change your hostname to make your pi a little easier to identify</a:t>
            </a:r>
          </a:p>
        </p:txBody>
      </p:sp>
      <p:pic>
        <p:nvPicPr>
          <p:cNvPr id="7" name="Content Placeholder 6">
            <a:extLst>
              <a:ext uri="{FF2B5EF4-FFF2-40B4-BE49-F238E27FC236}">
                <a16:creationId xmlns:a16="http://schemas.microsoft.com/office/drawing/2014/main" id="{0C9C5C8F-D1E9-407C-8EC6-FA4BA6075D4C}"/>
              </a:ext>
            </a:extLst>
          </p:cNvPr>
          <p:cNvPicPr>
            <a:picLocks noGrp="1" noChangeAspect="1"/>
          </p:cNvPicPr>
          <p:nvPr>
            <p:ph idx="1"/>
          </p:nvPr>
        </p:nvPicPr>
        <p:blipFill>
          <a:blip r:embed="rId2"/>
          <a:stretch>
            <a:fillRect/>
          </a:stretch>
        </p:blipFill>
        <p:spPr>
          <a:xfrm>
            <a:off x="2928471" y="1967685"/>
            <a:ext cx="6066060" cy="4351338"/>
          </a:xfrm>
          <a:prstGeom prst="rect">
            <a:avLst/>
          </a:prstGeom>
        </p:spPr>
      </p:pic>
      <p:sp>
        <p:nvSpPr>
          <p:cNvPr id="9" name="TextBox 8">
            <a:extLst>
              <a:ext uri="{FF2B5EF4-FFF2-40B4-BE49-F238E27FC236}">
                <a16:creationId xmlns:a16="http://schemas.microsoft.com/office/drawing/2014/main" id="{5C2CC982-5E85-42DA-B18D-7A2E2E1F3FD3}"/>
              </a:ext>
            </a:extLst>
          </p:cNvPr>
          <p:cNvSpPr txBox="1"/>
          <p:nvPr/>
        </p:nvSpPr>
        <p:spPr>
          <a:xfrm>
            <a:off x="9486900" y="3499338"/>
            <a:ext cx="1866900" cy="923330"/>
          </a:xfrm>
          <a:prstGeom prst="rect">
            <a:avLst/>
          </a:prstGeom>
          <a:noFill/>
        </p:spPr>
        <p:txBody>
          <a:bodyPr wrap="square" rtlCol="0">
            <a:spAutoFit/>
          </a:bodyPr>
          <a:lstStyle/>
          <a:p>
            <a:r>
              <a:rPr lang="en-US" dirty="0"/>
              <a:t>Select this and scroll down to the last option</a:t>
            </a:r>
          </a:p>
        </p:txBody>
      </p:sp>
      <p:cxnSp>
        <p:nvCxnSpPr>
          <p:cNvPr id="11" name="Straight Arrow Connector 10">
            <a:extLst>
              <a:ext uri="{FF2B5EF4-FFF2-40B4-BE49-F238E27FC236}">
                <a16:creationId xmlns:a16="http://schemas.microsoft.com/office/drawing/2014/main" id="{6F2EB047-894C-45FD-BF99-BC5B752DE1A5}"/>
              </a:ext>
            </a:extLst>
          </p:cNvPr>
          <p:cNvCxnSpPr>
            <a:stCxn id="9" idx="1"/>
          </p:cNvCxnSpPr>
          <p:nvPr/>
        </p:nvCxnSpPr>
        <p:spPr>
          <a:xfrm flipH="1">
            <a:off x="7992208" y="3961003"/>
            <a:ext cx="1494692" cy="1296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203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FD440CB-4B12-4C34-A337-5CD0EABEC332}"/>
              </a:ext>
            </a:extLst>
          </p:cNvPr>
          <p:cNvPicPr>
            <a:picLocks noGrp="1" noChangeAspect="1"/>
          </p:cNvPicPr>
          <p:nvPr>
            <p:ph idx="1"/>
          </p:nvPr>
        </p:nvPicPr>
        <p:blipFill>
          <a:blip r:embed="rId2"/>
          <a:stretch>
            <a:fillRect/>
          </a:stretch>
        </p:blipFill>
        <p:spPr>
          <a:xfrm>
            <a:off x="3049132" y="1825625"/>
            <a:ext cx="6093736" cy="4351338"/>
          </a:xfrm>
          <a:prstGeom prst="rect">
            <a:avLst/>
          </a:prstGeom>
        </p:spPr>
      </p:pic>
      <p:sp>
        <p:nvSpPr>
          <p:cNvPr id="2" name="Title 1">
            <a:extLst>
              <a:ext uri="{FF2B5EF4-FFF2-40B4-BE49-F238E27FC236}">
                <a16:creationId xmlns:a16="http://schemas.microsoft.com/office/drawing/2014/main" id="{F8048010-17E1-4FBB-B010-C6CBF3A6A80F}"/>
              </a:ext>
            </a:extLst>
          </p:cNvPr>
          <p:cNvSpPr>
            <a:spLocks noGrp="1"/>
          </p:cNvSpPr>
          <p:nvPr>
            <p:ph type="title"/>
          </p:nvPr>
        </p:nvSpPr>
        <p:spPr/>
        <p:txBody>
          <a:bodyPr/>
          <a:lstStyle/>
          <a:p>
            <a:r>
              <a:rPr lang="en-US" dirty="0"/>
              <a:t>Using VNC Viewer</a:t>
            </a:r>
          </a:p>
        </p:txBody>
      </p:sp>
      <p:sp>
        <p:nvSpPr>
          <p:cNvPr id="5" name="TextBox 4">
            <a:extLst>
              <a:ext uri="{FF2B5EF4-FFF2-40B4-BE49-F238E27FC236}">
                <a16:creationId xmlns:a16="http://schemas.microsoft.com/office/drawing/2014/main" id="{530289DC-BD94-4353-A7B1-F09A437DF7DC}"/>
              </a:ext>
            </a:extLst>
          </p:cNvPr>
          <p:cNvSpPr txBox="1"/>
          <p:nvPr/>
        </p:nvSpPr>
        <p:spPr>
          <a:xfrm>
            <a:off x="7385539" y="365125"/>
            <a:ext cx="3217984" cy="1477328"/>
          </a:xfrm>
          <a:prstGeom prst="rect">
            <a:avLst/>
          </a:prstGeom>
          <a:noFill/>
        </p:spPr>
        <p:txBody>
          <a:bodyPr wrap="square" rtlCol="0">
            <a:spAutoFit/>
          </a:bodyPr>
          <a:lstStyle/>
          <a:p>
            <a:r>
              <a:rPr lang="en-US" dirty="0"/>
              <a:t>This is where you will go to change your password. Also you can change your hostname to make your pi a little easier to identify</a:t>
            </a:r>
          </a:p>
        </p:txBody>
      </p:sp>
      <p:sp>
        <p:nvSpPr>
          <p:cNvPr id="9" name="TextBox 8">
            <a:extLst>
              <a:ext uri="{FF2B5EF4-FFF2-40B4-BE49-F238E27FC236}">
                <a16:creationId xmlns:a16="http://schemas.microsoft.com/office/drawing/2014/main" id="{5C2CC982-5E85-42DA-B18D-7A2E2E1F3FD3}"/>
              </a:ext>
            </a:extLst>
          </p:cNvPr>
          <p:cNvSpPr txBox="1"/>
          <p:nvPr/>
        </p:nvSpPr>
        <p:spPr>
          <a:xfrm>
            <a:off x="9486900" y="3499338"/>
            <a:ext cx="1866900" cy="646331"/>
          </a:xfrm>
          <a:prstGeom prst="rect">
            <a:avLst/>
          </a:prstGeom>
          <a:noFill/>
        </p:spPr>
        <p:txBody>
          <a:bodyPr wrap="square" rtlCol="0">
            <a:spAutoFit/>
          </a:bodyPr>
          <a:lstStyle/>
          <a:p>
            <a:r>
              <a:rPr lang="en-US" dirty="0"/>
              <a:t>Select this then hit okay</a:t>
            </a:r>
          </a:p>
        </p:txBody>
      </p:sp>
      <p:cxnSp>
        <p:nvCxnSpPr>
          <p:cNvPr id="11" name="Straight Arrow Connector 10">
            <a:extLst>
              <a:ext uri="{FF2B5EF4-FFF2-40B4-BE49-F238E27FC236}">
                <a16:creationId xmlns:a16="http://schemas.microsoft.com/office/drawing/2014/main" id="{6F2EB047-894C-45FD-BF99-BC5B752DE1A5}"/>
              </a:ext>
            </a:extLst>
          </p:cNvPr>
          <p:cNvCxnSpPr>
            <a:cxnSpLocks/>
            <a:stCxn id="9" idx="1"/>
          </p:cNvCxnSpPr>
          <p:nvPr/>
        </p:nvCxnSpPr>
        <p:spPr>
          <a:xfrm flipH="1">
            <a:off x="7570178" y="3822504"/>
            <a:ext cx="1916722" cy="2138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493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A5C5C-30E9-42D7-A1D4-EFAA50D41956}"/>
              </a:ext>
            </a:extLst>
          </p:cNvPr>
          <p:cNvSpPr>
            <a:spLocks noGrp="1"/>
          </p:cNvSpPr>
          <p:nvPr>
            <p:ph type="title"/>
          </p:nvPr>
        </p:nvSpPr>
        <p:spPr/>
        <p:txBody>
          <a:bodyPr/>
          <a:lstStyle/>
          <a:p>
            <a:r>
              <a:rPr lang="en-US" dirty="0"/>
              <a:t>Install Etcher</a:t>
            </a:r>
          </a:p>
        </p:txBody>
      </p:sp>
      <p:sp>
        <p:nvSpPr>
          <p:cNvPr id="3" name="Content Placeholder 2">
            <a:extLst>
              <a:ext uri="{FF2B5EF4-FFF2-40B4-BE49-F238E27FC236}">
                <a16:creationId xmlns:a16="http://schemas.microsoft.com/office/drawing/2014/main" id="{815A6A42-C9B0-488E-A0DB-5D5C2447FA58}"/>
              </a:ext>
            </a:extLst>
          </p:cNvPr>
          <p:cNvSpPr>
            <a:spLocks noGrp="1"/>
          </p:cNvSpPr>
          <p:nvPr>
            <p:ph idx="1"/>
          </p:nvPr>
        </p:nvSpPr>
        <p:spPr/>
        <p:txBody>
          <a:bodyPr/>
          <a:lstStyle/>
          <a:p>
            <a:r>
              <a:rPr lang="en-US" dirty="0">
                <a:hlinkClick r:id="rId2"/>
              </a:rPr>
              <a:t>https://etcher.io/</a:t>
            </a:r>
            <a:endParaRPr lang="en-US" dirty="0"/>
          </a:p>
          <a:p>
            <a:pPr marL="0" indent="0">
              <a:buNone/>
            </a:pPr>
            <a:endParaRPr lang="en-US" dirty="0"/>
          </a:p>
        </p:txBody>
      </p:sp>
      <p:pic>
        <p:nvPicPr>
          <p:cNvPr id="4" name="Picture 3">
            <a:extLst>
              <a:ext uri="{FF2B5EF4-FFF2-40B4-BE49-F238E27FC236}">
                <a16:creationId xmlns:a16="http://schemas.microsoft.com/office/drawing/2014/main" id="{FA56DF7A-4073-4A11-93DE-818D20E3BDE6}"/>
              </a:ext>
            </a:extLst>
          </p:cNvPr>
          <p:cNvPicPr>
            <a:picLocks noChangeAspect="1"/>
          </p:cNvPicPr>
          <p:nvPr/>
        </p:nvPicPr>
        <p:blipFill>
          <a:blip r:embed="rId3"/>
          <a:stretch>
            <a:fillRect/>
          </a:stretch>
        </p:blipFill>
        <p:spPr>
          <a:xfrm>
            <a:off x="2243137" y="2377587"/>
            <a:ext cx="7705725" cy="4248150"/>
          </a:xfrm>
          <a:prstGeom prst="rect">
            <a:avLst/>
          </a:prstGeom>
        </p:spPr>
      </p:pic>
      <p:sp>
        <p:nvSpPr>
          <p:cNvPr id="5" name="TextBox 4">
            <a:extLst>
              <a:ext uri="{FF2B5EF4-FFF2-40B4-BE49-F238E27FC236}">
                <a16:creationId xmlns:a16="http://schemas.microsoft.com/office/drawing/2014/main" id="{4AFB826F-9D38-40E1-B0DB-DC59F0743C58}"/>
              </a:ext>
            </a:extLst>
          </p:cNvPr>
          <p:cNvSpPr txBox="1"/>
          <p:nvPr/>
        </p:nvSpPr>
        <p:spPr>
          <a:xfrm>
            <a:off x="5328138" y="615462"/>
            <a:ext cx="4079631" cy="369332"/>
          </a:xfrm>
          <a:prstGeom prst="rect">
            <a:avLst/>
          </a:prstGeom>
          <a:noFill/>
        </p:spPr>
        <p:txBody>
          <a:bodyPr wrap="square" rtlCol="0">
            <a:spAutoFit/>
          </a:bodyPr>
          <a:lstStyle/>
          <a:p>
            <a:r>
              <a:rPr lang="en-US" dirty="0"/>
              <a:t>2. Install Etcher</a:t>
            </a:r>
          </a:p>
        </p:txBody>
      </p:sp>
    </p:spTree>
    <p:extLst>
      <p:ext uri="{BB962C8B-B14F-4D97-AF65-F5344CB8AC3E}">
        <p14:creationId xmlns:p14="http://schemas.microsoft.com/office/powerpoint/2010/main" val="37988683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C9A24FC-A1E6-447C-9630-9BA0B27F75A8}"/>
              </a:ext>
            </a:extLst>
          </p:cNvPr>
          <p:cNvPicPr>
            <a:picLocks noGrp="1" noChangeAspect="1"/>
          </p:cNvPicPr>
          <p:nvPr>
            <p:ph idx="1"/>
          </p:nvPr>
        </p:nvPicPr>
        <p:blipFill>
          <a:blip r:embed="rId2"/>
          <a:stretch>
            <a:fillRect/>
          </a:stretch>
        </p:blipFill>
        <p:spPr>
          <a:xfrm>
            <a:off x="3036176" y="1825625"/>
            <a:ext cx="6119647" cy="4351338"/>
          </a:xfrm>
          <a:prstGeom prst="rect">
            <a:avLst/>
          </a:prstGeom>
        </p:spPr>
      </p:pic>
      <p:sp>
        <p:nvSpPr>
          <p:cNvPr id="2" name="Title 1">
            <a:extLst>
              <a:ext uri="{FF2B5EF4-FFF2-40B4-BE49-F238E27FC236}">
                <a16:creationId xmlns:a16="http://schemas.microsoft.com/office/drawing/2014/main" id="{F8048010-17E1-4FBB-B010-C6CBF3A6A80F}"/>
              </a:ext>
            </a:extLst>
          </p:cNvPr>
          <p:cNvSpPr>
            <a:spLocks noGrp="1"/>
          </p:cNvSpPr>
          <p:nvPr>
            <p:ph type="title"/>
          </p:nvPr>
        </p:nvSpPr>
        <p:spPr/>
        <p:txBody>
          <a:bodyPr/>
          <a:lstStyle/>
          <a:p>
            <a:r>
              <a:rPr lang="en-US" dirty="0"/>
              <a:t>Using VNC Viewer</a:t>
            </a:r>
          </a:p>
        </p:txBody>
      </p:sp>
      <p:sp>
        <p:nvSpPr>
          <p:cNvPr id="5" name="TextBox 4">
            <a:extLst>
              <a:ext uri="{FF2B5EF4-FFF2-40B4-BE49-F238E27FC236}">
                <a16:creationId xmlns:a16="http://schemas.microsoft.com/office/drawing/2014/main" id="{530289DC-BD94-4353-A7B1-F09A437DF7DC}"/>
              </a:ext>
            </a:extLst>
          </p:cNvPr>
          <p:cNvSpPr txBox="1"/>
          <p:nvPr/>
        </p:nvSpPr>
        <p:spPr>
          <a:xfrm>
            <a:off x="7202366" y="75939"/>
            <a:ext cx="3217984" cy="1754326"/>
          </a:xfrm>
          <a:prstGeom prst="rect">
            <a:avLst/>
          </a:prstGeom>
          <a:noFill/>
        </p:spPr>
        <p:txBody>
          <a:bodyPr wrap="square" rtlCol="0">
            <a:spAutoFit/>
          </a:bodyPr>
          <a:lstStyle/>
          <a:p>
            <a:r>
              <a:rPr lang="en-US" dirty="0"/>
              <a:t>Select okay to save your changes. You may need to drag the Raspberry Pi Configuration window to the top of the desktop in order to see and select the okay option</a:t>
            </a:r>
          </a:p>
        </p:txBody>
      </p:sp>
      <p:sp>
        <p:nvSpPr>
          <p:cNvPr id="9" name="TextBox 8">
            <a:extLst>
              <a:ext uri="{FF2B5EF4-FFF2-40B4-BE49-F238E27FC236}">
                <a16:creationId xmlns:a16="http://schemas.microsoft.com/office/drawing/2014/main" id="{5C2CC982-5E85-42DA-B18D-7A2E2E1F3FD3}"/>
              </a:ext>
            </a:extLst>
          </p:cNvPr>
          <p:cNvSpPr txBox="1"/>
          <p:nvPr/>
        </p:nvSpPr>
        <p:spPr>
          <a:xfrm>
            <a:off x="9486900" y="3499338"/>
            <a:ext cx="1866900" cy="1200329"/>
          </a:xfrm>
          <a:prstGeom prst="rect">
            <a:avLst/>
          </a:prstGeom>
          <a:noFill/>
        </p:spPr>
        <p:txBody>
          <a:bodyPr wrap="square" rtlCol="0">
            <a:spAutoFit/>
          </a:bodyPr>
          <a:lstStyle/>
          <a:p>
            <a:r>
              <a:rPr lang="en-US" dirty="0"/>
              <a:t>Select this then hit okay. It will ask you to reboot select yes</a:t>
            </a:r>
          </a:p>
        </p:txBody>
      </p:sp>
      <p:cxnSp>
        <p:nvCxnSpPr>
          <p:cNvPr id="11" name="Straight Arrow Connector 10">
            <a:extLst>
              <a:ext uri="{FF2B5EF4-FFF2-40B4-BE49-F238E27FC236}">
                <a16:creationId xmlns:a16="http://schemas.microsoft.com/office/drawing/2014/main" id="{6F2EB047-894C-45FD-BF99-BC5B752DE1A5}"/>
              </a:ext>
            </a:extLst>
          </p:cNvPr>
          <p:cNvCxnSpPr>
            <a:cxnSpLocks/>
          </p:cNvCxnSpPr>
          <p:nvPr/>
        </p:nvCxnSpPr>
        <p:spPr>
          <a:xfrm flipH="1">
            <a:off x="8018585" y="3852201"/>
            <a:ext cx="1475642" cy="21021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832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455CE-C654-4B96-AC27-4B086EF9D5A9}"/>
              </a:ext>
            </a:extLst>
          </p:cNvPr>
          <p:cNvSpPr>
            <a:spLocks noGrp="1"/>
          </p:cNvSpPr>
          <p:nvPr>
            <p:ph type="title"/>
          </p:nvPr>
        </p:nvSpPr>
        <p:spPr>
          <a:xfrm>
            <a:off x="838200" y="365125"/>
            <a:ext cx="10515600" cy="1325563"/>
          </a:xfrm>
        </p:spPr>
        <p:txBody>
          <a:bodyPr/>
          <a:lstStyle/>
          <a:p>
            <a:r>
              <a:rPr lang="en-US" dirty="0"/>
              <a:t>Using VNC Viewer</a:t>
            </a:r>
          </a:p>
        </p:txBody>
      </p:sp>
      <p:pic>
        <p:nvPicPr>
          <p:cNvPr id="4" name="Content Placeholder 3">
            <a:extLst>
              <a:ext uri="{FF2B5EF4-FFF2-40B4-BE49-F238E27FC236}">
                <a16:creationId xmlns:a16="http://schemas.microsoft.com/office/drawing/2014/main" id="{FA99BA2E-51E2-4B78-AF54-04423A9F8E3F}"/>
              </a:ext>
            </a:extLst>
          </p:cNvPr>
          <p:cNvPicPr>
            <a:picLocks noGrp="1" noChangeAspect="1"/>
          </p:cNvPicPr>
          <p:nvPr>
            <p:ph idx="1"/>
          </p:nvPr>
        </p:nvPicPr>
        <p:blipFill>
          <a:blip r:embed="rId2"/>
          <a:stretch>
            <a:fillRect/>
          </a:stretch>
        </p:blipFill>
        <p:spPr>
          <a:xfrm>
            <a:off x="2037458" y="1825625"/>
            <a:ext cx="8117083" cy="4351338"/>
          </a:xfrm>
          <a:prstGeom prst="rect">
            <a:avLst/>
          </a:prstGeom>
        </p:spPr>
      </p:pic>
      <p:sp>
        <p:nvSpPr>
          <p:cNvPr id="5" name="TextBox 4">
            <a:extLst>
              <a:ext uri="{FF2B5EF4-FFF2-40B4-BE49-F238E27FC236}">
                <a16:creationId xmlns:a16="http://schemas.microsoft.com/office/drawing/2014/main" id="{89E70378-ED75-404C-9C00-3C87CA09BD17}"/>
              </a:ext>
            </a:extLst>
          </p:cNvPr>
          <p:cNvSpPr txBox="1"/>
          <p:nvPr/>
        </p:nvSpPr>
        <p:spPr>
          <a:xfrm>
            <a:off x="8001000" y="496371"/>
            <a:ext cx="3472962" cy="1200329"/>
          </a:xfrm>
          <a:prstGeom prst="rect">
            <a:avLst/>
          </a:prstGeom>
          <a:noFill/>
        </p:spPr>
        <p:txBody>
          <a:bodyPr wrap="square" rtlCol="0">
            <a:spAutoFit/>
          </a:bodyPr>
          <a:lstStyle/>
          <a:p>
            <a:r>
              <a:rPr lang="en-US" dirty="0"/>
              <a:t>You are now greeted with a pretty display and can now begin playing around with your pi from your own computer</a:t>
            </a:r>
          </a:p>
        </p:txBody>
      </p:sp>
    </p:spTree>
    <p:extLst>
      <p:ext uri="{BB962C8B-B14F-4D97-AF65-F5344CB8AC3E}">
        <p14:creationId xmlns:p14="http://schemas.microsoft.com/office/powerpoint/2010/main" val="3196385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01525-ECA3-42DD-9561-4B826C143502}"/>
              </a:ext>
            </a:extLst>
          </p:cNvPr>
          <p:cNvSpPr>
            <a:spLocks noGrp="1"/>
          </p:cNvSpPr>
          <p:nvPr>
            <p:ph type="title"/>
          </p:nvPr>
        </p:nvSpPr>
        <p:spPr/>
        <p:txBody>
          <a:bodyPr/>
          <a:lstStyle/>
          <a:p>
            <a:r>
              <a:rPr lang="en-US" dirty="0"/>
              <a:t>Flash disk with Raspbian image</a:t>
            </a:r>
          </a:p>
        </p:txBody>
      </p:sp>
      <p:pic>
        <p:nvPicPr>
          <p:cNvPr id="4" name="Content Placeholder 3">
            <a:extLst>
              <a:ext uri="{FF2B5EF4-FFF2-40B4-BE49-F238E27FC236}">
                <a16:creationId xmlns:a16="http://schemas.microsoft.com/office/drawing/2014/main" id="{793BE76B-EFD8-462C-8E77-7001A59925E3}"/>
              </a:ext>
            </a:extLst>
          </p:cNvPr>
          <p:cNvPicPr>
            <a:picLocks noGrp="1" noChangeAspect="1"/>
          </p:cNvPicPr>
          <p:nvPr>
            <p:ph idx="1"/>
          </p:nvPr>
        </p:nvPicPr>
        <p:blipFill>
          <a:blip r:embed="rId2"/>
          <a:stretch>
            <a:fillRect/>
          </a:stretch>
        </p:blipFill>
        <p:spPr>
          <a:xfrm>
            <a:off x="1804621" y="1825625"/>
            <a:ext cx="8582757" cy="4351338"/>
          </a:xfrm>
          <a:prstGeom prst="rect">
            <a:avLst/>
          </a:prstGeom>
        </p:spPr>
      </p:pic>
      <p:sp>
        <p:nvSpPr>
          <p:cNvPr id="3" name="TextBox 2">
            <a:extLst>
              <a:ext uri="{FF2B5EF4-FFF2-40B4-BE49-F238E27FC236}">
                <a16:creationId xmlns:a16="http://schemas.microsoft.com/office/drawing/2014/main" id="{3318B9DD-9EA1-40FF-A758-1FE2DE247CE0}"/>
              </a:ext>
            </a:extLst>
          </p:cNvPr>
          <p:cNvSpPr txBox="1"/>
          <p:nvPr/>
        </p:nvSpPr>
        <p:spPr>
          <a:xfrm>
            <a:off x="8203223" y="694592"/>
            <a:ext cx="3150577" cy="646331"/>
          </a:xfrm>
          <a:prstGeom prst="rect">
            <a:avLst/>
          </a:prstGeom>
          <a:noFill/>
        </p:spPr>
        <p:txBody>
          <a:bodyPr wrap="square" rtlCol="0">
            <a:spAutoFit/>
          </a:bodyPr>
          <a:lstStyle/>
          <a:p>
            <a:r>
              <a:rPr lang="en-US" dirty="0"/>
              <a:t>3. Open etcher and select the Raspbian.zip file</a:t>
            </a:r>
          </a:p>
        </p:txBody>
      </p:sp>
      <p:cxnSp>
        <p:nvCxnSpPr>
          <p:cNvPr id="6" name="Straight Arrow Connector 5">
            <a:extLst>
              <a:ext uri="{FF2B5EF4-FFF2-40B4-BE49-F238E27FC236}">
                <a16:creationId xmlns:a16="http://schemas.microsoft.com/office/drawing/2014/main" id="{1A79C69A-0616-4ACC-A7E9-087CC71A9719}"/>
              </a:ext>
            </a:extLst>
          </p:cNvPr>
          <p:cNvCxnSpPr/>
          <p:nvPr/>
        </p:nvCxnSpPr>
        <p:spPr>
          <a:xfrm flipH="1">
            <a:off x="3938954" y="1340923"/>
            <a:ext cx="4378569" cy="17275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6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06BE-8490-45C0-B0D3-5CE5F625977D}"/>
              </a:ext>
            </a:extLst>
          </p:cNvPr>
          <p:cNvSpPr>
            <a:spLocks noGrp="1"/>
          </p:cNvSpPr>
          <p:nvPr>
            <p:ph type="title"/>
          </p:nvPr>
        </p:nvSpPr>
        <p:spPr/>
        <p:txBody>
          <a:bodyPr/>
          <a:lstStyle/>
          <a:p>
            <a:r>
              <a:rPr lang="en-US" dirty="0"/>
              <a:t>Flash disk with Raspbian image</a:t>
            </a:r>
          </a:p>
        </p:txBody>
      </p:sp>
      <p:pic>
        <p:nvPicPr>
          <p:cNvPr id="5" name="Content Placeholder 4" descr="A screenshot of a cell phone&#10;&#10;Description generated with very high confidence">
            <a:extLst>
              <a:ext uri="{FF2B5EF4-FFF2-40B4-BE49-F238E27FC236}">
                <a16:creationId xmlns:a16="http://schemas.microsoft.com/office/drawing/2014/main" id="{9EDE9D4B-8E4F-4FB4-BEEE-2DC545DC8B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9946" y="2050405"/>
            <a:ext cx="7712108" cy="3901778"/>
          </a:xfrm>
        </p:spPr>
      </p:pic>
      <p:sp>
        <p:nvSpPr>
          <p:cNvPr id="7" name="TextBox 6">
            <a:extLst>
              <a:ext uri="{FF2B5EF4-FFF2-40B4-BE49-F238E27FC236}">
                <a16:creationId xmlns:a16="http://schemas.microsoft.com/office/drawing/2014/main" id="{E0E83E3B-709C-4C89-83FB-0CD6843D0C14}"/>
              </a:ext>
            </a:extLst>
          </p:cNvPr>
          <p:cNvSpPr txBox="1"/>
          <p:nvPr/>
        </p:nvSpPr>
        <p:spPr>
          <a:xfrm>
            <a:off x="8572500" y="606669"/>
            <a:ext cx="2400300" cy="646331"/>
          </a:xfrm>
          <a:prstGeom prst="rect">
            <a:avLst/>
          </a:prstGeom>
          <a:noFill/>
        </p:spPr>
        <p:txBody>
          <a:bodyPr wrap="square" rtlCol="0">
            <a:spAutoFit/>
          </a:bodyPr>
          <a:lstStyle/>
          <a:p>
            <a:r>
              <a:rPr lang="en-US" dirty="0"/>
              <a:t>4. Plug in </a:t>
            </a:r>
            <a:r>
              <a:rPr lang="en-US" dirty="0" err="1"/>
              <a:t>sd</a:t>
            </a:r>
            <a:r>
              <a:rPr lang="en-US" dirty="0"/>
              <a:t> card and select it</a:t>
            </a:r>
          </a:p>
        </p:txBody>
      </p:sp>
      <p:cxnSp>
        <p:nvCxnSpPr>
          <p:cNvPr id="9" name="Straight Arrow Connector 8">
            <a:extLst>
              <a:ext uri="{FF2B5EF4-FFF2-40B4-BE49-F238E27FC236}">
                <a16:creationId xmlns:a16="http://schemas.microsoft.com/office/drawing/2014/main" id="{94664DD4-D029-4764-864A-528CBC917760}"/>
              </a:ext>
            </a:extLst>
          </p:cNvPr>
          <p:cNvCxnSpPr/>
          <p:nvPr/>
        </p:nvCxnSpPr>
        <p:spPr>
          <a:xfrm flipH="1">
            <a:off x="6268915" y="1253000"/>
            <a:ext cx="2523393" cy="17891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912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3A08-B969-4D58-A446-CC4C5A4771E9}"/>
              </a:ext>
            </a:extLst>
          </p:cNvPr>
          <p:cNvSpPr>
            <a:spLocks noGrp="1"/>
          </p:cNvSpPr>
          <p:nvPr>
            <p:ph type="title"/>
          </p:nvPr>
        </p:nvSpPr>
        <p:spPr/>
        <p:txBody>
          <a:bodyPr/>
          <a:lstStyle/>
          <a:p>
            <a:r>
              <a:rPr lang="en-US" dirty="0"/>
              <a:t>Flash disk with Raspbian image</a:t>
            </a:r>
          </a:p>
        </p:txBody>
      </p:sp>
      <p:pic>
        <p:nvPicPr>
          <p:cNvPr id="7" name="Content Placeholder 6" descr="A screenshot of a cell phone&#10;&#10;Description generated with very high confidence">
            <a:extLst>
              <a:ext uri="{FF2B5EF4-FFF2-40B4-BE49-F238E27FC236}">
                <a16:creationId xmlns:a16="http://schemas.microsoft.com/office/drawing/2014/main" id="{9C0F59A3-917C-4181-9370-92ED45F015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3756" y="2050405"/>
            <a:ext cx="7704488" cy="3901778"/>
          </a:xfrm>
        </p:spPr>
      </p:pic>
      <p:sp>
        <p:nvSpPr>
          <p:cNvPr id="8" name="TextBox 7">
            <a:extLst>
              <a:ext uri="{FF2B5EF4-FFF2-40B4-BE49-F238E27FC236}">
                <a16:creationId xmlns:a16="http://schemas.microsoft.com/office/drawing/2014/main" id="{E730A289-9A4B-407E-9A76-EF60D3F53D5F}"/>
              </a:ext>
            </a:extLst>
          </p:cNvPr>
          <p:cNvSpPr txBox="1"/>
          <p:nvPr/>
        </p:nvSpPr>
        <p:spPr>
          <a:xfrm>
            <a:off x="8765931" y="606669"/>
            <a:ext cx="2303584" cy="646331"/>
          </a:xfrm>
          <a:prstGeom prst="rect">
            <a:avLst/>
          </a:prstGeom>
          <a:noFill/>
        </p:spPr>
        <p:txBody>
          <a:bodyPr wrap="square" rtlCol="0">
            <a:spAutoFit/>
          </a:bodyPr>
          <a:lstStyle/>
          <a:p>
            <a:r>
              <a:rPr lang="en-US" dirty="0"/>
              <a:t>5. Begin flashing image</a:t>
            </a:r>
          </a:p>
        </p:txBody>
      </p:sp>
      <p:cxnSp>
        <p:nvCxnSpPr>
          <p:cNvPr id="10" name="Straight Arrow Connector 9">
            <a:extLst>
              <a:ext uri="{FF2B5EF4-FFF2-40B4-BE49-F238E27FC236}">
                <a16:creationId xmlns:a16="http://schemas.microsoft.com/office/drawing/2014/main" id="{5C4E057D-087E-49ED-8313-2BF857FA627A}"/>
              </a:ext>
            </a:extLst>
          </p:cNvPr>
          <p:cNvCxnSpPr/>
          <p:nvPr/>
        </p:nvCxnSpPr>
        <p:spPr>
          <a:xfrm flipH="1">
            <a:off x="8642838" y="1253000"/>
            <a:ext cx="325316" cy="23870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605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3A08-B969-4D58-A446-CC4C5A4771E9}"/>
              </a:ext>
            </a:extLst>
          </p:cNvPr>
          <p:cNvSpPr>
            <a:spLocks noGrp="1"/>
          </p:cNvSpPr>
          <p:nvPr>
            <p:ph type="title"/>
          </p:nvPr>
        </p:nvSpPr>
        <p:spPr/>
        <p:txBody>
          <a:bodyPr/>
          <a:lstStyle/>
          <a:p>
            <a:r>
              <a:rPr lang="en-US" dirty="0"/>
              <a:t>Flash disk with </a:t>
            </a:r>
            <a:r>
              <a:rPr lang="en-US" dirty="0" err="1"/>
              <a:t>Rasbian</a:t>
            </a:r>
            <a:r>
              <a:rPr lang="en-US" dirty="0"/>
              <a:t> image</a:t>
            </a:r>
          </a:p>
        </p:txBody>
      </p:sp>
      <p:pic>
        <p:nvPicPr>
          <p:cNvPr id="6" name="Content Placeholder 5" descr="A screenshot of a cell phone&#10;&#10;Description generated with very high confidence">
            <a:extLst>
              <a:ext uri="{FF2B5EF4-FFF2-40B4-BE49-F238E27FC236}">
                <a16:creationId xmlns:a16="http://schemas.microsoft.com/office/drawing/2014/main" id="{9483ACFF-F81A-4017-93FA-C766EFD64A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0428" y="2042784"/>
            <a:ext cx="7651143" cy="3917019"/>
          </a:xfrm>
        </p:spPr>
      </p:pic>
      <p:sp>
        <p:nvSpPr>
          <p:cNvPr id="8" name="TextBox 7">
            <a:extLst>
              <a:ext uri="{FF2B5EF4-FFF2-40B4-BE49-F238E27FC236}">
                <a16:creationId xmlns:a16="http://schemas.microsoft.com/office/drawing/2014/main" id="{7405976C-98AC-4721-BD0E-5841051FC76D}"/>
              </a:ext>
            </a:extLst>
          </p:cNvPr>
          <p:cNvSpPr txBox="1"/>
          <p:nvPr/>
        </p:nvSpPr>
        <p:spPr>
          <a:xfrm>
            <a:off x="8590085" y="365125"/>
            <a:ext cx="2206869" cy="369332"/>
          </a:xfrm>
          <a:prstGeom prst="rect">
            <a:avLst/>
          </a:prstGeom>
          <a:noFill/>
        </p:spPr>
        <p:txBody>
          <a:bodyPr wrap="square" rtlCol="0">
            <a:spAutoFit/>
          </a:bodyPr>
          <a:lstStyle/>
          <a:p>
            <a:r>
              <a:rPr lang="en-US" dirty="0"/>
              <a:t>6. Wait to finish</a:t>
            </a:r>
          </a:p>
        </p:txBody>
      </p:sp>
      <p:cxnSp>
        <p:nvCxnSpPr>
          <p:cNvPr id="10" name="Straight Arrow Connector 9">
            <a:extLst>
              <a:ext uri="{FF2B5EF4-FFF2-40B4-BE49-F238E27FC236}">
                <a16:creationId xmlns:a16="http://schemas.microsoft.com/office/drawing/2014/main" id="{31268930-4104-43C6-AD23-0CF312670C2F}"/>
              </a:ext>
            </a:extLst>
          </p:cNvPr>
          <p:cNvCxnSpPr/>
          <p:nvPr/>
        </p:nvCxnSpPr>
        <p:spPr>
          <a:xfrm flipH="1">
            <a:off x="8590085" y="898197"/>
            <a:ext cx="773723" cy="27418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705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B059-0B5C-4581-A8F1-5299BA88E036}"/>
              </a:ext>
            </a:extLst>
          </p:cNvPr>
          <p:cNvSpPr>
            <a:spLocks noGrp="1"/>
          </p:cNvSpPr>
          <p:nvPr>
            <p:ph type="title"/>
          </p:nvPr>
        </p:nvSpPr>
        <p:spPr/>
        <p:txBody>
          <a:bodyPr/>
          <a:lstStyle/>
          <a:p>
            <a:r>
              <a:rPr lang="en-US" dirty="0"/>
              <a:t>Edit System Files</a:t>
            </a:r>
          </a:p>
        </p:txBody>
      </p:sp>
      <p:sp>
        <p:nvSpPr>
          <p:cNvPr id="3" name="Content Placeholder 2">
            <a:extLst>
              <a:ext uri="{FF2B5EF4-FFF2-40B4-BE49-F238E27FC236}">
                <a16:creationId xmlns:a16="http://schemas.microsoft.com/office/drawing/2014/main" id="{E952AB69-BA04-4AD9-A5D5-6B6FA5C5D402}"/>
              </a:ext>
            </a:extLst>
          </p:cNvPr>
          <p:cNvSpPr>
            <a:spLocks noGrp="1"/>
          </p:cNvSpPr>
          <p:nvPr>
            <p:ph idx="1"/>
          </p:nvPr>
        </p:nvSpPr>
        <p:spPr/>
        <p:txBody>
          <a:bodyPr/>
          <a:lstStyle/>
          <a:p>
            <a:pPr marL="514350" indent="-514350">
              <a:buFont typeface="+mj-lt"/>
              <a:buAutoNum type="arabicPeriod"/>
            </a:pPr>
            <a:r>
              <a:rPr lang="en-US" dirty="0"/>
              <a:t>Unplug and </a:t>
            </a:r>
            <a:r>
              <a:rPr lang="en-US" dirty="0" err="1"/>
              <a:t>replug</a:t>
            </a:r>
            <a:r>
              <a:rPr lang="en-US" dirty="0"/>
              <a:t> in </a:t>
            </a:r>
            <a:r>
              <a:rPr lang="en-US" dirty="0" err="1"/>
              <a:t>sd</a:t>
            </a:r>
            <a:r>
              <a:rPr lang="en-US" dirty="0"/>
              <a:t> card on your computer</a:t>
            </a:r>
          </a:p>
          <a:p>
            <a:pPr marL="514350" indent="-514350">
              <a:buFont typeface="+mj-lt"/>
              <a:buAutoNum type="arabicPeriod"/>
            </a:pPr>
            <a:r>
              <a:rPr lang="en-US" dirty="0"/>
              <a:t>Enter boot partition</a:t>
            </a:r>
          </a:p>
          <a:p>
            <a:pPr marL="514350" indent="-514350">
              <a:buFont typeface="+mj-lt"/>
              <a:buAutoNum type="arabicPeriod"/>
            </a:pPr>
            <a:r>
              <a:rPr lang="en-US" dirty="0"/>
              <a:t>Create empty ‘</a:t>
            </a:r>
            <a:r>
              <a:rPr lang="en-US" dirty="0" err="1"/>
              <a:t>ssh</a:t>
            </a:r>
            <a:r>
              <a:rPr lang="en-US" dirty="0"/>
              <a:t>’ file</a:t>
            </a:r>
          </a:p>
          <a:p>
            <a:pPr marL="514350" indent="-514350">
              <a:buFont typeface="+mj-lt"/>
              <a:buAutoNum type="arabicPeriod"/>
            </a:pPr>
            <a:r>
              <a:rPr lang="en-US" dirty="0"/>
              <a:t>Create </a:t>
            </a:r>
            <a:r>
              <a:rPr lang="en-US" dirty="0" err="1"/>
              <a:t>wpa_supplicant.conf</a:t>
            </a:r>
            <a:endParaRPr lang="en-US" dirty="0"/>
          </a:p>
        </p:txBody>
      </p:sp>
    </p:spTree>
    <p:extLst>
      <p:ext uri="{BB962C8B-B14F-4D97-AF65-F5344CB8AC3E}">
        <p14:creationId xmlns:p14="http://schemas.microsoft.com/office/powerpoint/2010/main" val="24089993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915</Words>
  <Application>Microsoft Office PowerPoint</Application>
  <PresentationFormat>Widescreen</PresentationFormat>
  <Paragraphs>119</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Raspberry Pi Setup</vt:lpstr>
      <vt:lpstr>Goals</vt:lpstr>
      <vt:lpstr>Installing Raspbian</vt:lpstr>
      <vt:lpstr>Install Etcher</vt:lpstr>
      <vt:lpstr>Flash disk with Raspbian image</vt:lpstr>
      <vt:lpstr>Flash disk with Raspbian image</vt:lpstr>
      <vt:lpstr>Flash disk with Raspbian image</vt:lpstr>
      <vt:lpstr>Flash disk with Rasbian image</vt:lpstr>
      <vt:lpstr>Edit System Files</vt:lpstr>
      <vt:lpstr>Edit System Files</vt:lpstr>
      <vt:lpstr>Edit System Files</vt:lpstr>
      <vt:lpstr>Edit System Files</vt:lpstr>
      <vt:lpstr>Edit System Files</vt:lpstr>
      <vt:lpstr>Edit System Files</vt:lpstr>
      <vt:lpstr>Edit System Files</vt:lpstr>
      <vt:lpstr>Edit System Files</vt:lpstr>
      <vt:lpstr>Edit System Files</vt:lpstr>
      <vt:lpstr>RaspberryPi internal ip address</vt:lpstr>
      <vt:lpstr>RaspberryPi internal ip address</vt:lpstr>
      <vt:lpstr>RaspberryPi internal ip address</vt:lpstr>
      <vt:lpstr>RaspberryPi internal ip address</vt:lpstr>
      <vt:lpstr>ssh into your pi</vt:lpstr>
      <vt:lpstr>ssh into your pi</vt:lpstr>
      <vt:lpstr>ssh into your pi</vt:lpstr>
      <vt:lpstr>ssh into your pi</vt:lpstr>
      <vt:lpstr>Enable VNC</vt:lpstr>
      <vt:lpstr>Enable VNC</vt:lpstr>
      <vt:lpstr>Enable VNC</vt:lpstr>
      <vt:lpstr>Enable VNC</vt:lpstr>
      <vt:lpstr>Enable VNC</vt:lpstr>
      <vt:lpstr>Enable VNC</vt:lpstr>
      <vt:lpstr>Download a vnc viewer you don’t have one</vt:lpstr>
      <vt:lpstr>Using VNC Viewer</vt:lpstr>
      <vt:lpstr>Using VNC Viewer</vt:lpstr>
      <vt:lpstr>Using VNC Viewer</vt:lpstr>
      <vt:lpstr>Using VNC Viewer</vt:lpstr>
      <vt:lpstr>Using VNC Viewer</vt:lpstr>
      <vt:lpstr>Using VNC Viewer</vt:lpstr>
      <vt:lpstr>Using VNC Viewer</vt:lpstr>
      <vt:lpstr>Using VNC Viewer</vt:lpstr>
      <vt:lpstr>Using VNC Viewer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Raspberry Pi Setup</dc:title>
  <dc:creator>John Thompson Davis</dc:creator>
  <cp:lastModifiedBy>John Thompson Davis</cp:lastModifiedBy>
  <cp:revision>19</cp:revision>
  <dcterms:created xsi:type="dcterms:W3CDTF">2018-06-08T16:35:17Z</dcterms:created>
  <dcterms:modified xsi:type="dcterms:W3CDTF">2018-06-08T23:58:15Z</dcterms:modified>
</cp:coreProperties>
</file>